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3.xml" ContentType="application/vnd.openxmlformats-officedocument.presentationml.slideLayout+xml"/>
  <Override PartName="/ppt/notesSlides/notesSlide1.xml" ContentType="application/vnd.openxmlformats-officedocument.presentationml.notes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heme/theme1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2.xml" ContentType="application/vnd.openxmlformats-officedocument.theme+xml"/>
  <Override PartName="/ppt/authors.xml" ContentType="application/vnd.ms-powerpoint.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changesInfos/changesInfo1.xml" ContentType="application/vnd.ms-powerpoint.changesinfo+xml"/>
  <Override PartName="/ppt/revisionInfo.xml" ContentType="application/vnd.ms-powerpoint.revisioninfo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Props/core.xml" ContentType="application/vnd.openxmlformats-package.core-properties+xml"/>
  <Override PartName="/customXml/itemProps4.xml" ContentType="application/vnd.openxmlformats-officedocument.customXml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  <p:sldMasterId id="2147483711" r:id="rId5"/>
  </p:sldMasterIdLst>
  <p:notesMasterIdLst>
    <p:notesMasterId r:id="rId8"/>
  </p:notesMasterIdLst>
  <p:handoutMasterIdLst>
    <p:handoutMasterId r:id="rId9"/>
  </p:handoutMasterIdLst>
  <p:sldIdLst>
    <p:sldId id="2147469593" r:id="rId6"/>
    <p:sldId id="4065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Financials" id="{4B1EDDF4-7CAD-40DA-A924-264158DE7C1E}">
          <p14:sldIdLst>
            <p14:sldId id="2147469593"/>
            <p14:sldId id="4065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9485364-73E5-FD76-2472-98FDD70C26DD}" name="Josh King" initials="JK" userId="S::jking@affirma.com::f9ae9947-14a2-46a6-9d6f-326dcf0d24ec" providerId="AD"/>
  <p188:author id="{F534CAD1-CB3F-48DB-20AF-8598F36175EF}" name="Ashley Kennedy" initials="AK" userId="S::akennedy@affirma.com::59c9f254-7a9c-4ea9-82e6-3cb7b13ee596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F0F0F"/>
    <a:srgbClr val="00B0F0"/>
    <a:srgbClr val="063A79"/>
    <a:srgbClr val="FFFFFF"/>
    <a:srgbClr val="EEF1F5"/>
    <a:srgbClr val="FF8E00"/>
    <a:srgbClr val="008AD9"/>
    <a:srgbClr val="00669E"/>
    <a:srgbClr val="F66B00"/>
    <a:srgbClr val="CBE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B4E297A-8E44-412B-93E0-21ACBC7135F8}" v="567" dt="2024-06-04T21:43:43.73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6" d="100"/>
          <a:sy n="106" d="100"/>
        </p:scale>
        <p:origin x="7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2.xml"/><Relationship Id="rId12" Type="http://schemas.openxmlformats.org/officeDocument/2006/relationships/theme" Target="theme/theme1.xml"/><Relationship Id="rId17" Type="http://schemas.openxmlformats.org/officeDocument/2006/relationships/customXml" Target="../customXml/item4.xml"/><Relationship Id="rId2" Type="http://schemas.openxmlformats.org/officeDocument/2006/relationships/customXml" Target="../customXml/item2.xml"/><Relationship Id="rId16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microsoft.com/office/2015/10/relationships/revisionInfo" Target="revisionInfo.xml"/><Relationship Id="rId10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handoutMaster" Target="handoutMasters/handoutMaster1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shley Kennedy" userId="59c9f254-7a9c-4ea9-82e6-3cb7b13ee596" providerId="ADAL" clId="{FB4E297A-8E44-412B-93E0-21ACBC7135F8}"/>
    <pc:docChg chg="undo custSel addSld delSld modSld sldOrd delMainMaster delSection modSection">
      <pc:chgData name="Ashley Kennedy" userId="59c9f254-7a9c-4ea9-82e6-3cb7b13ee596" providerId="ADAL" clId="{FB4E297A-8E44-412B-93E0-21ACBC7135F8}" dt="2024-06-04T21:43:43.730" v="735" actId="1076"/>
      <pc:docMkLst>
        <pc:docMk/>
      </pc:docMkLst>
      <pc:sldChg chg="del">
        <pc:chgData name="Ashley Kennedy" userId="59c9f254-7a9c-4ea9-82e6-3cb7b13ee596" providerId="ADAL" clId="{FB4E297A-8E44-412B-93E0-21ACBC7135F8}" dt="2024-06-03T17:08:27.306" v="0" actId="47"/>
        <pc:sldMkLst>
          <pc:docMk/>
          <pc:sldMk cId="2127593487" sldId="267"/>
        </pc:sldMkLst>
      </pc:sldChg>
      <pc:sldChg chg="del">
        <pc:chgData name="Ashley Kennedy" userId="59c9f254-7a9c-4ea9-82e6-3cb7b13ee596" providerId="ADAL" clId="{FB4E297A-8E44-412B-93E0-21ACBC7135F8}" dt="2024-06-03T17:08:27.306" v="0" actId="47"/>
        <pc:sldMkLst>
          <pc:docMk/>
          <pc:sldMk cId="2617655952" sldId="289"/>
        </pc:sldMkLst>
      </pc:sldChg>
      <pc:sldChg chg="del">
        <pc:chgData name="Ashley Kennedy" userId="59c9f254-7a9c-4ea9-82e6-3cb7b13ee596" providerId="ADAL" clId="{FB4E297A-8E44-412B-93E0-21ACBC7135F8}" dt="2024-06-03T17:08:27.306" v="0" actId="47"/>
        <pc:sldMkLst>
          <pc:docMk/>
          <pc:sldMk cId="4057881764" sldId="294"/>
        </pc:sldMkLst>
      </pc:sldChg>
      <pc:sldChg chg="del">
        <pc:chgData name="Ashley Kennedy" userId="59c9f254-7a9c-4ea9-82e6-3cb7b13ee596" providerId="ADAL" clId="{FB4E297A-8E44-412B-93E0-21ACBC7135F8}" dt="2024-06-03T17:08:27.306" v="0" actId="47"/>
        <pc:sldMkLst>
          <pc:docMk/>
          <pc:sldMk cId="4007129840" sldId="300"/>
        </pc:sldMkLst>
      </pc:sldChg>
      <pc:sldChg chg="del">
        <pc:chgData name="Ashley Kennedy" userId="59c9f254-7a9c-4ea9-82e6-3cb7b13ee596" providerId="ADAL" clId="{FB4E297A-8E44-412B-93E0-21ACBC7135F8}" dt="2024-06-03T17:08:27.306" v="0" actId="47"/>
        <pc:sldMkLst>
          <pc:docMk/>
          <pc:sldMk cId="584485262" sldId="1804"/>
        </pc:sldMkLst>
      </pc:sldChg>
      <pc:sldChg chg="del">
        <pc:chgData name="Ashley Kennedy" userId="59c9f254-7a9c-4ea9-82e6-3cb7b13ee596" providerId="ADAL" clId="{FB4E297A-8E44-412B-93E0-21ACBC7135F8}" dt="2024-06-03T17:08:27.306" v="0" actId="47"/>
        <pc:sldMkLst>
          <pc:docMk/>
          <pc:sldMk cId="3094945697" sldId="1984"/>
        </pc:sldMkLst>
      </pc:sldChg>
      <pc:sldChg chg="del">
        <pc:chgData name="Ashley Kennedy" userId="59c9f254-7a9c-4ea9-82e6-3cb7b13ee596" providerId="ADAL" clId="{FB4E297A-8E44-412B-93E0-21ACBC7135F8}" dt="2024-06-03T17:08:27.306" v="0" actId="47"/>
        <pc:sldMkLst>
          <pc:docMk/>
          <pc:sldMk cId="4100239387" sldId="3981"/>
        </pc:sldMkLst>
      </pc:sldChg>
      <pc:sldChg chg="del">
        <pc:chgData name="Ashley Kennedy" userId="59c9f254-7a9c-4ea9-82e6-3cb7b13ee596" providerId="ADAL" clId="{FB4E297A-8E44-412B-93E0-21ACBC7135F8}" dt="2024-06-03T17:08:27.306" v="0" actId="47"/>
        <pc:sldMkLst>
          <pc:docMk/>
          <pc:sldMk cId="3062038201" sldId="4021"/>
        </pc:sldMkLst>
      </pc:sldChg>
      <pc:sldChg chg="del">
        <pc:chgData name="Ashley Kennedy" userId="59c9f254-7a9c-4ea9-82e6-3cb7b13ee596" providerId="ADAL" clId="{FB4E297A-8E44-412B-93E0-21ACBC7135F8}" dt="2024-06-03T17:08:27.306" v="0" actId="47"/>
        <pc:sldMkLst>
          <pc:docMk/>
          <pc:sldMk cId="3600697236" sldId="4040"/>
        </pc:sldMkLst>
      </pc:sldChg>
      <pc:sldChg chg="del">
        <pc:chgData name="Ashley Kennedy" userId="59c9f254-7a9c-4ea9-82e6-3cb7b13ee596" providerId="ADAL" clId="{FB4E297A-8E44-412B-93E0-21ACBC7135F8}" dt="2024-06-03T17:08:27.306" v="0" actId="47"/>
        <pc:sldMkLst>
          <pc:docMk/>
          <pc:sldMk cId="3219818627" sldId="4053"/>
        </pc:sldMkLst>
      </pc:sldChg>
      <pc:sldChg chg="addSp delSp modSp add del mod ord">
        <pc:chgData name="Ashley Kennedy" userId="59c9f254-7a9c-4ea9-82e6-3cb7b13ee596" providerId="ADAL" clId="{FB4E297A-8E44-412B-93E0-21ACBC7135F8}" dt="2024-06-04T21:35:43.405" v="613" actId="14100"/>
        <pc:sldMkLst>
          <pc:docMk/>
          <pc:sldMk cId="4162472072" sldId="4065"/>
        </pc:sldMkLst>
        <pc:spChg chg="mod">
          <ac:chgData name="Ashley Kennedy" userId="59c9f254-7a9c-4ea9-82e6-3cb7b13ee596" providerId="ADAL" clId="{FB4E297A-8E44-412B-93E0-21ACBC7135F8}" dt="2024-06-04T21:32:48.532" v="589" actId="313"/>
          <ac:spMkLst>
            <pc:docMk/>
            <pc:sldMk cId="4162472072" sldId="4065"/>
            <ac:spMk id="4" creationId="{BDC4B9FF-8695-D444-A5CC-2CB3135EEEAD}"/>
          </ac:spMkLst>
        </pc:spChg>
        <pc:spChg chg="add del mod">
          <ac:chgData name="Ashley Kennedy" userId="59c9f254-7a9c-4ea9-82e6-3cb7b13ee596" providerId="ADAL" clId="{FB4E297A-8E44-412B-93E0-21ACBC7135F8}" dt="2024-06-04T21:30:45.156" v="562" actId="478"/>
          <ac:spMkLst>
            <pc:docMk/>
            <pc:sldMk cId="4162472072" sldId="4065"/>
            <ac:spMk id="5" creationId="{FF286DA9-6860-D421-7036-EE90507087D9}"/>
          </ac:spMkLst>
        </pc:spChg>
        <pc:spChg chg="del mod">
          <ac:chgData name="Ashley Kennedy" userId="59c9f254-7a9c-4ea9-82e6-3cb7b13ee596" providerId="ADAL" clId="{FB4E297A-8E44-412B-93E0-21ACBC7135F8}" dt="2024-06-04T21:30:42.211" v="561" actId="478"/>
          <ac:spMkLst>
            <pc:docMk/>
            <pc:sldMk cId="4162472072" sldId="4065"/>
            <ac:spMk id="6" creationId="{DC3185AF-4529-9642-92AB-B131CAEBC7A9}"/>
          </ac:spMkLst>
        </pc:spChg>
        <pc:spChg chg="mod">
          <ac:chgData name="Ashley Kennedy" userId="59c9f254-7a9c-4ea9-82e6-3cb7b13ee596" providerId="ADAL" clId="{FB4E297A-8E44-412B-93E0-21ACBC7135F8}" dt="2024-06-04T21:33:06.963" v="591" actId="14100"/>
          <ac:spMkLst>
            <pc:docMk/>
            <pc:sldMk cId="4162472072" sldId="4065"/>
            <ac:spMk id="7" creationId="{E33ED728-DA66-448C-B5D4-248F6FE9109B}"/>
          </ac:spMkLst>
        </pc:spChg>
        <pc:spChg chg="add mod">
          <ac:chgData name="Ashley Kennedy" userId="59c9f254-7a9c-4ea9-82e6-3cb7b13ee596" providerId="ADAL" clId="{FB4E297A-8E44-412B-93E0-21ACBC7135F8}" dt="2024-06-04T21:35:40.864" v="612" actId="1076"/>
          <ac:spMkLst>
            <pc:docMk/>
            <pc:sldMk cId="4162472072" sldId="4065"/>
            <ac:spMk id="9" creationId="{3DCF139E-6016-8788-EF83-B62C55ECD805}"/>
          </ac:spMkLst>
        </pc:spChg>
        <pc:spChg chg="mod">
          <ac:chgData name="Ashley Kennedy" userId="59c9f254-7a9c-4ea9-82e6-3cb7b13ee596" providerId="ADAL" clId="{FB4E297A-8E44-412B-93E0-21ACBC7135F8}" dt="2024-06-04T21:35:40.864" v="612" actId="1076"/>
          <ac:spMkLst>
            <pc:docMk/>
            <pc:sldMk cId="4162472072" sldId="4065"/>
            <ac:spMk id="12" creationId="{1389C7F3-DDC9-46EB-9682-42269B734E6D}"/>
          </ac:spMkLst>
        </pc:spChg>
        <pc:picChg chg="del">
          <ac:chgData name="Ashley Kennedy" userId="59c9f254-7a9c-4ea9-82e6-3cb7b13ee596" providerId="ADAL" clId="{FB4E297A-8E44-412B-93E0-21ACBC7135F8}" dt="2024-06-03T17:14:44.610" v="88" actId="478"/>
          <ac:picMkLst>
            <pc:docMk/>
            <pc:sldMk cId="4162472072" sldId="4065"/>
            <ac:picMk id="11" creationId="{380F1C9A-7C26-444B-8401-AC9E650E41AB}"/>
          </ac:picMkLst>
        </pc:picChg>
        <pc:picChg chg="add del mod">
          <ac:chgData name="Ashley Kennedy" userId="59c9f254-7a9c-4ea9-82e6-3cb7b13ee596" providerId="ADAL" clId="{FB4E297A-8E44-412B-93E0-21ACBC7135F8}" dt="2024-06-04T21:30:36.355" v="560" actId="478"/>
          <ac:picMkLst>
            <pc:docMk/>
            <pc:sldMk cId="4162472072" sldId="4065"/>
            <ac:picMk id="1026" creationId="{48270346-87C9-B742-BADC-F1196E517D56}"/>
          </ac:picMkLst>
        </pc:picChg>
        <pc:picChg chg="add del mod">
          <ac:chgData name="Ashley Kennedy" userId="59c9f254-7a9c-4ea9-82e6-3cb7b13ee596" providerId="ADAL" clId="{FB4E297A-8E44-412B-93E0-21ACBC7135F8}" dt="2024-06-04T21:35:18.376" v="607" actId="478"/>
          <ac:picMkLst>
            <pc:docMk/>
            <pc:sldMk cId="4162472072" sldId="4065"/>
            <ac:picMk id="1028" creationId="{772D7CA6-0A53-E1CF-F3E1-D6957A6001C2}"/>
          </ac:picMkLst>
        </pc:picChg>
        <pc:picChg chg="add mod">
          <ac:chgData name="Ashley Kennedy" userId="59c9f254-7a9c-4ea9-82e6-3cb7b13ee596" providerId="ADAL" clId="{FB4E297A-8E44-412B-93E0-21ACBC7135F8}" dt="2024-06-04T21:35:43.405" v="613" actId="14100"/>
          <ac:picMkLst>
            <pc:docMk/>
            <pc:sldMk cId="4162472072" sldId="4065"/>
            <ac:picMk id="1030" creationId="{9DE1EFFD-FF9B-E98A-7AE1-06825854C083}"/>
          </ac:picMkLst>
        </pc:picChg>
      </pc:sldChg>
      <pc:sldChg chg="del">
        <pc:chgData name="Ashley Kennedy" userId="59c9f254-7a9c-4ea9-82e6-3cb7b13ee596" providerId="ADAL" clId="{FB4E297A-8E44-412B-93E0-21ACBC7135F8}" dt="2024-06-03T17:08:27.306" v="0" actId="47"/>
        <pc:sldMkLst>
          <pc:docMk/>
          <pc:sldMk cId="786836173" sldId="4066"/>
        </pc:sldMkLst>
      </pc:sldChg>
      <pc:sldChg chg="del">
        <pc:chgData name="Ashley Kennedy" userId="59c9f254-7a9c-4ea9-82e6-3cb7b13ee596" providerId="ADAL" clId="{FB4E297A-8E44-412B-93E0-21ACBC7135F8}" dt="2024-06-03T17:08:27.306" v="0" actId="47"/>
        <pc:sldMkLst>
          <pc:docMk/>
          <pc:sldMk cId="2317824557" sldId="4067"/>
        </pc:sldMkLst>
      </pc:sldChg>
      <pc:sldChg chg="del">
        <pc:chgData name="Ashley Kennedy" userId="59c9f254-7a9c-4ea9-82e6-3cb7b13ee596" providerId="ADAL" clId="{FB4E297A-8E44-412B-93E0-21ACBC7135F8}" dt="2024-06-03T17:08:27.306" v="0" actId="47"/>
        <pc:sldMkLst>
          <pc:docMk/>
          <pc:sldMk cId="2736399513" sldId="4068"/>
        </pc:sldMkLst>
      </pc:sldChg>
      <pc:sldChg chg="del">
        <pc:chgData name="Ashley Kennedy" userId="59c9f254-7a9c-4ea9-82e6-3cb7b13ee596" providerId="ADAL" clId="{FB4E297A-8E44-412B-93E0-21ACBC7135F8}" dt="2024-06-03T17:08:27.306" v="0" actId="47"/>
        <pc:sldMkLst>
          <pc:docMk/>
          <pc:sldMk cId="2978787689" sldId="4069"/>
        </pc:sldMkLst>
      </pc:sldChg>
      <pc:sldChg chg="del">
        <pc:chgData name="Ashley Kennedy" userId="59c9f254-7a9c-4ea9-82e6-3cb7b13ee596" providerId="ADAL" clId="{FB4E297A-8E44-412B-93E0-21ACBC7135F8}" dt="2024-06-03T17:08:27.306" v="0" actId="47"/>
        <pc:sldMkLst>
          <pc:docMk/>
          <pc:sldMk cId="2282215817" sldId="4071"/>
        </pc:sldMkLst>
      </pc:sldChg>
      <pc:sldChg chg="del">
        <pc:chgData name="Ashley Kennedy" userId="59c9f254-7a9c-4ea9-82e6-3cb7b13ee596" providerId="ADAL" clId="{FB4E297A-8E44-412B-93E0-21ACBC7135F8}" dt="2024-06-03T17:08:27.306" v="0" actId="47"/>
        <pc:sldMkLst>
          <pc:docMk/>
          <pc:sldMk cId="2417419182" sldId="4072"/>
        </pc:sldMkLst>
      </pc:sldChg>
      <pc:sldChg chg="del">
        <pc:chgData name="Ashley Kennedy" userId="59c9f254-7a9c-4ea9-82e6-3cb7b13ee596" providerId="ADAL" clId="{FB4E297A-8E44-412B-93E0-21ACBC7135F8}" dt="2024-06-03T17:08:27.306" v="0" actId="47"/>
        <pc:sldMkLst>
          <pc:docMk/>
          <pc:sldMk cId="2039777875" sldId="4074"/>
        </pc:sldMkLst>
      </pc:sldChg>
      <pc:sldChg chg="del">
        <pc:chgData name="Ashley Kennedy" userId="59c9f254-7a9c-4ea9-82e6-3cb7b13ee596" providerId="ADAL" clId="{FB4E297A-8E44-412B-93E0-21ACBC7135F8}" dt="2024-06-03T17:08:27.306" v="0" actId="47"/>
        <pc:sldMkLst>
          <pc:docMk/>
          <pc:sldMk cId="632456891" sldId="4075"/>
        </pc:sldMkLst>
      </pc:sldChg>
      <pc:sldChg chg="del">
        <pc:chgData name="Ashley Kennedy" userId="59c9f254-7a9c-4ea9-82e6-3cb7b13ee596" providerId="ADAL" clId="{FB4E297A-8E44-412B-93E0-21ACBC7135F8}" dt="2024-06-03T17:08:27.306" v="0" actId="47"/>
        <pc:sldMkLst>
          <pc:docMk/>
          <pc:sldMk cId="1446851258" sldId="4102"/>
        </pc:sldMkLst>
      </pc:sldChg>
      <pc:sldChg chg="del">
        <pc:chgData name="Ashley Kennedy" userId="59c9f254-7a9c-4ea9-82e6-3cb7b13ee596" providerId="ADAL" clId="{FB4E297A-8E44-412B-93E0-21ACBC7135F8}" dt="2024-06-03T17:08:27.306" v="0" actId="47"/>
        <pc:sldMkLst>
          <pc:docMk/>
          <pc:sldMk cId="35944338" sldId="4108"/>
        </pc:sldMkLst>
      </pc:sldChg>
      <pc:sldChg chg="del">
        <pc:chgData name="Ashley Kennedy" userId="59c9f254-7a9c-4ea9-82e6-3cb7b13ee596" providerId="ADAL" clId="{FB4E297A-8E44-412B-93E0-21ACBC7135F8}" dt="2024-06-03T17:08:27.306" v="0" actId="47"/>
        <pc:sldMkLst>
          <pc:docMk/>
          <pc:sldMk cId="2414672435" sldId="4111"/>
        </pc:sldMkLst>
      </pc:sldChg>
      <pc:sldChg chg="del">
        <pc:chgData name="Ashley Kennedy" userId="59c9f254-7a9c-4ea9-82e6-3cb7b13ee596" providerId="ADAL" clId="{FB4E297A-8E44-412B-93E0-21ACBC7135F8}" dt="2024-06-03T17:08:27.306" v="0" actId="47"/>
        <pc:sldMkLst>
          <pc:docMk/>
          <pc:sldMk cId="2434424492" sldId="4123"/>
        </pc:sldMkLst>
      </pc:sldChg>
      <pc:sldChg chg="del">
        <pc:chgData name="Ashley Kennedy" userId="59c9f254-7a9c-4ea9-82e6-3cb7b13ee596" providerId="ADAL" clId="{FB4E297A-8E44-412B-93E0-21ACBC7135F8}" dt="2024-06-03T17:08:27.306" v="0" actId="47"/>
        <pc:sldMkLst>
          <pc:docMk/>
          <pc:sldMk cId="3424571825" sldId="4124"/>
        </pc:sldMkLst>
      </pc:sldChg>
      <pc:sldChg chg="del">
        <pc:chgData name="Ashley Kennedy" userId="59c9f254-7a9c-4ea9-82e6-3cb7b13ee596" providerId="ADAL" clId="{FB4E297A-8E44-412B-93E0-21ACBC7135F8}" dt="2024-06-03T17:08:27.306" v="0" actId="47"/>
        <pc:sldMkLst>
          <pc:docMk/>
          <pc:sldMk cId="269752608" sldId="4125"/>
        </pc:sldMkLst>
      </pc:sldChg>
      <pc:sldChg chg="del">
        <pc:chgData name="Ashley Kennedy" userId="59c9f254-7a9c-4ea9-82e6-3cb7b13ee596" providerId="ADAL" clId="{FB4E297A-8E44-412B-93E0-21ACBC7135F8}" dt="2024-06-03T17:08:27.306" v="0" actId="47"/>
        <pc:sldMkLst>
          <pc:docMk/>
          <pc:sldMk cId="3663899446" sldId="4126"/>
        </pc:sldMkLst>
      </pc:sldChg>
      <pc:sldChg chg="del">
        <pc:chgData name="Ashley Kennedy" userId="59c9f254-7a9c-4ea9-82e6-3cb7b13ee596" providerId="ADAL" clId="{FB4E297A-8E44-412B-93E0-21ACBC7135F8}" dt="2024-06-03T17:08:27.306" v="0" actId="47"/>
        <pc:sldMkLst>
          <pc:docMk/>
          <pc:sldMk cId="1431635441" sldId="4127"/>
        </pc:sldMkLst>
      </pc:sldChg>
      <pc:sldChg chg="del">
        <pc:chgData name="Ashley Kennedy" userId="59c9f254-7a9c-4ea9-82e6-3cb7b13ee596" providerId="ADAL" clId="{FB4E297A-8E44-412B-93E0-21ACBC7135F8}" dt="2024-06-03T17:08:27.306" v="0" actId="47"/>
        <pc:sldMkLst>
          <pc:docMk/>
          <pc:sldMk cId="2718032553" sldId="2076139014"/>
        </pc:sldMkLst>
      </pc:sldChg>
      <pc:sldChg chg="del">
        <pc:chgData name="Ashley Kennedy" userId="59c9f254-7a9c-4ea9-82e6-3cb7b13ee596" providerId="ADAL" clId="{FB4E297A-8E44-412B-93E0-21ACBC7135F8}" dt="2024-06-03T17:08:27.306" v="0" actId="47"/>
        <pc:sldMkLst>
          <pc:docMk/>
          <pc:sldMk cId="1592542186" sldId="2147469585"/>
        </pc:sldMkLst>
      </pc:sldChg>
      <pc:sldChg chg="del">
        <pc:chgData name="Ashley Kennedy" userId="59c9f254-7a9c-4ea9-82e6-3cb7b13ee596" providerId="ADAL" clId="{FB4E297A-8E44-412B-93E0-21ACBC7135F8}" dt="2024-06-03T17:08:27.306" v="0" actId="47"/>
        <pc:sldMkLst>
          <pc:docMk/>
          <pc:sldMk cId="1392789812" sldId="2147469587"/>
        </pc:sldMkLst>
      </pc:sldChg>
      <pc:sldChg chg="del">
        <pc:chgData name="Ashley Kennedy" userId="59c9f254-7a9c-4ea9-82e6-3cb7b13ee596" providerId="ADAL" clId="{FB4E297A-8E44-412B-93E0-21ACBC7135F8}" dt="2024-06-03T17:08:27.306" v="0" actId="47"/>
        <pc:sldMkLst>
          <pc:docMk/>
          <pc:sldMk cId="3584060197" sldId="2147469588"/>
        </pc:sldMkLst>
      </pc:sldChg>
      <pc:sldChg chg="addSp delSp modSp mod">
        <pc:chgData name="Ashley Kennedy" userId="59c9f254-7a9c-4ea9-82e6-3cb7b13ee596" providerId="ADAL" clId="{FB4E297A-8E44-412B-93E0-21ACBC7135F8}" dt="2024-06-04T21:36:18.772" v="615" actId="1076"/>
        <pc:sldMkLst>
          <pc:docMk/>
          <pc:sldMk cId="1932786940" sldId="2147469593"/>
        </pc:sldMkLst>
        <pc:spChg chg="mod">
          <ac:chgData name="Ashley Kennedy" userId="59c9f254-7a9c-4ea9-82e6-3cb7b13ee596" providerId="ADAL" clId="{FB4E297A-8E44-412B-93E0-21ACBC7135F8}" dt="2024-06-04T21:30:20.279" v="515" actId="313"/>
          <ac:spMkLst>
            <pc:docMk/>
            <pc:sldMk cId="1932786940" sldId="2147469593"/>
            <ac:spMk id="3" creationId="{BC99676B-CDB6-174E-81CD-3EAB87BB7F09}"/>
          </ac:spMkLst>
        </pc:spChg>
        <pc:picChg chg="add mod">
          <ac:chgData name="Ashley Kennedy" userId="59c9f254-7a9c-4ea9-82e6-3cb7b13ee596" providerId="ADAL" clId="{FB4E297A-8E44-412B-93E0-21ACBC7135F8}" dt="2024-06-04T21:36:18.772" v="615" actId="1076"/>
          <ac:picMkLst>
            <pc:docMk/>
            <pc:sldMk cId="1932786940" sldId="2147469593"/>
            <ac:picMk id="2" creationId="{A4C51C70-335A-29A0-F939-FE7FFF0C4AC9}"/>
          </ac:picMkLst>
        </pc:picChg>
        <pc:picChg chg="del">
          <ac:chgData name="Ashley Kennedy" userId="59c9f254-7a9c-4ea9-82e6-3cb7b13ee596" providerId="ADAL" clId="{FB4E297A-8E44-412B-93E0-21ACBC7135F8}" dt="2024-06-04T21:29:36.916" v="467" actId="478"/>
          <ac:picMkLst>
            <pc:docMk/>
            <pc:sldMk cId="1932786940" sldId="2147469593"/>
            <ac:picMk id="1026" creationId="{A1315BC9-AEF9-A7BA-7C71-2CAD14E6D2DA}"/>
          </ac:picMkLst>
        </pc:picChg>
      </pc:sldChg>
      <pc:sldChg chg="modSp mod">
        <pc:chgData name="Ashley Kennedy" userId="59c9f254-7a9c-4ea9-82e6-3cb7b13ee596" providerId="ADAL" clId="{FB4E297A-8E44-412B-93E0-21ACBC7135F8}" dt="2024-06-04T21:24:10.629" v="460" actId="20577"/>
        <pc:sldMkLst>
          <pc:docMk/>
          <pc:sldMk cId="3757579948" sldId="2147469596"/>
        </pc:sldMkLst>
        <pc:spChg chg="mod">
          <ac:chgData name="Ashley Kennedy" userId="59c9f254-7a9c-4ea9-82e6-3cb7b13ee596" providerId="ADAL" clId="{FB4E297A-8E44-412B-93E0-21ACBC7135F8}" dt="2024-06-04T21:24:10.629" v="460" actId="20577"/>
          <ac:spMkLst>
            <pc:docMk/>
            <pc:sldMk cId="3757579948" sldId="2147469596"/>
            <ac:spMk id="9" creationId="{C5AF351D-D963-36B1-0C8B-98131D7F14DA}"/>
          </ac:spMkLst>
        </pc:spChg>
      </pc:sldChg>
      <pc:sldChg chg="addSp delSp modSp add mod ord">
        <pc:chgData name="Ashley Kennedy" userId="59c9f254-7a9c-4ea9-82e6-3cb7b13ee596" providerId="ADAL" clId="{FB4E297A-8E44-412B-93E0-21ACBC7135F8}" dt="2024-06-04T21:16:27.147" v="278" actId="1035"/>
        <pc:sldMkLst>
          <pc:docMk/>
          <pc:sldMk cId="1872066483" sldId="2147469599"/>
        </pc:sldMkLst>
        <pc:spChg chg="mod">
          <ac:chgData name="Ashley Kennedy" userId="59c9f254-7a9c-4ea9-82e6-3cb7b13ee596" providerId="ADAL" clId="{FB4E297A-8E44-412B-93E0-21ACBC7135F8}" dt="2024-06-04T21:01:30.051" v="171" actId="20577"/>
          <ac:spMkLst>
            <pc:docMk/>
            <pc:sldMk cId="1872066483" sldId="2147469599"/>
            <ac:spMk id="4" creationId="{BDC4B9FF-8695-D444-A5CC-2CB3135EEEAD}"/>
          </ac:spMkLst>
        </pc:spChg>
        <pc:spChg chg="add mod">
          <ac:chgData name="Ashley Kennedy" userId="59c9f254-7a9c-4ea9-82e6-3cb7b13ee596" providerId="ADAL" clId="{FB4E297A-8E44-412B-93E0-21ACBC7135F8}" dt="2024-06-04T21:16:21.402" v="274" actId="1076"/>
          <ac:spMkLst>
            <pc:docMk/>
            <pc:sldMk cId="1872066483" sldId="2147469599"/>
            <ac:spMk id="5" creationId="{F3C25735-2804-A993-448D-72E3FE945D30}"/>
          </ac:spMkLst>
        </pc:spChg>
        <pc:spChg chg="mod">
          <ac:chgData name="Ashley Kennedy" userId="59c9f254-7a9c-4ea9-82e6-3cb7b13ee596" providerId="ADAL" clId="{FB4E297A-8E44-412B-93E0-21ACBC7135F8}" dt="2024-06-04T21:16:15.725" v="272" actId="2710"/>
          <ac:spMkLst>
            <pc:docMk/>
            <pc:sldMk cId="1872066483" sldId="2147469599"/>
            <ac:spMk id="6" creationId="{DC3185AF-4529-9642-92AB-B131CAEBC7A9}"/>
          </ac:spMkLst>
        </pc:spChg>
        <pc:spChg chg="mod">
          <ac:chgData name="Ashley Kennedy" userId="59c9f254-7a9c-4ea9-82e6-3cb7b13ee596" providerId="ADAL" clId="{FB4E297A-8E44-412B-93E0-21ACBC7135F8}" dt="2024-06-04T21:16:27.147" v="278" actId="1035"/>
          <ac:spMkLst>
            <pc:docMk/>
            <pc:sldMk cId="1872066483" sldId="2147469599"/>
            <ac:spMk id="7" creationId="{E33ED728-DA66-448C-B5D4-248F6FE9109B}"/>
          </ac:spMkLst>
        </pc:spChg>
        <pc:spChg chg="del mod">
          <ac:chgData name="Ashley Kennedy" userId="59c9f254-7a9c-4ea9-82e6-3cb7b13ee596" providerId="ADAL" clId="{FB4E297A-8E44-412B-93E0-21ACBC7135F8}" dt="2024-06-04T21:12:16.720" v="202" actId="478"/>
          <ac:spMkLst>
            <pc:docMk/>
            <pc:sldMk cId="1872066483" sldId="2147469599"/>
            <ac:spMk id="12" creationId="{1389C7F3-DDC9-46EB-9682-42269B734E6D}"/>
          </ac:spMkLst>
        </pc:spChg>
        <pc:picChg chg="add mod">
          <ac:chgData name="Ashley Kennedy" userId="59c9f254-7a9c-4ea9-82e6-3cb7b13ee596" providerId="ADAL" clId="{FB4E297A-8E44-412B-93E0-21ACBC7135F8}" dt="2024-06-04T21:15:54.938" v="267" actId="1076"/>
          <ac:picMkLst>
            <pc:docMk/>
            <pc:sldMk cId="1872066483" sldId="2147469599"/>
            <ac:picMk id="8" creationId="{FBB4B812-5A26-D8C6-FBAF-E9958A894951}"/>
          </ac:picMkLst>
        </pc:picChg>
        <pc:picChg chg="del">
          <ac:chgData name="Ashley Kennedy" userId="59c9f254-7a9c-4ea9-82e6-3cb7b13ee596" providerId="ADAL" clId="{FB4E297A-8E44-412B-93E0-21ACBC7135F8}" dt="2024-06-04T21:01:32.645" v="172" actId="478"/>
          <ac:picMkLst>
            <pc:docMk/>
            <pc:sldMk cId="1872066483" sldId="2147469599"/>
            <ac:picMk id="1026" creationId="{48270346-87C9-B742-BADC-F1196E517D56}"/>
          </ac:picMkLst>
        </pc:picChg>
      </pc:sldChg>
      <pc:sldChg chg="addSp delSp modSp add mod">
        <pc:chgData name="Ashley Kennedy" userId="59c9f254-7a9c-4ea9-82e6-3cb7b13ee596" providerId="ADAL" clId="{FB4E297A-8E44-412B-93E0-21ACBC7135F8}" dt="2024-06-04T21:22:43.402" v="440" actId="108"/>
        <pc:sldMkLst>
          <pc:docMk/>
          <pc:sldMk cId="1204226221" sldId="2147469600"/>
        </pc:sldMkLst>
        <pc:spChg chg="mod">
          <ac:chgData name="Ashley Kennedy" userId="59c9f254-7a9c-4ea9-82e6-3cb7b13ee596" providerId="ADAL" clId="{FB4E297A-8E44-412B-93E0-21ACBC7135F8}" dt="2024-06-04T21:18:07.541" v="384" actId="20577"/>
          <ac:spMkLst>
            <pc:docMk/>
            <pc:sldMk cId="1204226221" sldId="2147469600"/>
            <ac:spMk id="4" creationId="{BDC4B9FF-8695-D444-A5CC-2CB3135EEEAD}"/>
          </ac:spMkLst>
        </pc:spChg>
        <pc:spChg chg="del mod">
          <ac:chgData name="Ashley Kennedy" userId="59c9f254-7a9c-4ea9-82e6-3cb7b13ee596" providerId="ADAL" clId="{FB4E297A-8E44-412B-93E0-21ACBC7135F8}" dt="2024-06-04T21:19:09.635" v="393" actId="478"/>
          <ac:spMkLst>
            <pc:docMk/>
            <pc:sldMk cId="1204226221" sldId="2147469600"/>
            <ac:spMk id="5" creationId="{F3C25735-2804-A993-448D-72E3FE945D30}"/>
          </ac:spMkLst>
        </pc:spChg>
        <pc:spChg chg="mod">
          <ac:chgData name="Ashley Kennedy" userId="59c9f254-7a9c-4ea9-82e6-3cb7b13ee596" providerId="ADAL" clId="{FB4E297A-8E44-412B-93E0-21ACBC7135F8}" dt="2024-06-04T21:22:14.081" v="436" actId="1076"/>
          <ac:spMkLst>
            <pc:docMk/>
            <pc:sldMk cId="1204226221" sldId="2147469600"/>
            <ac:spMk id="6" creationId="{DC3185AF-4529-9642-92AB-B131CAEBC7A9}"/>
          </ac:spMkLst>
        </pc:spChg>
        <pc:spChg chg="mod">
          <ac:chgData name="Ashley Kennedy" userId="59c9f254-7a9c-4ea9-82e6-3cb7b13ee596" providerId="ADAL" clId="{FB4E297A-8E44-412B-93E0-21ACBC7135F8}" dt="2024-06-04T21:22:18.175" v="437" actId="1076"/>
          <ac:spMkLst>
            <pc:docMk/>
            <pc:sldMk cId="1204226221" sldId="2147469600"/>
            <ac:spMk id="7" creationId="{E33ED728-DA66-448C-B5D4-248F6FE9109B}"/>
          </ac:spMkLst>
        </pc:spChg>
        <pc:spChg chg="add del">
          <ac:chgData name="Ashley Kennedy" userId="59c9f254-7a9c-4ea9-82e6-3cb7b13ee596" providerId="ADAL" clId="{FB4E297A-8E44-412B-93E0-21ACBC7135F8}" dt="2024-06-04T21:20:11.632" v="402" actId="22"/>
          <ac:spMkLst>
            <pc:docMk/>
            <pc:sldMk cId="1204226221" sldId="2147469600"/>
            <ac:spMk id="10" creationId="{572022BD-8384-055A-296B-6AFCB1C67400}"/>
          </ac:spMkLst>
        </pc:spChg>
        <pc:spChg chg="add mod">
          <ac:chgData name="Ashley Kennedy" userId="59c9f254-7a9c-4ea9-82e6-3cb7b13ee596" providerId="ADAL" clId="{FB4E297A-8E44-412B-93E0-21ACBC7135F8}" dt="2024-06-04T21:22:43.402" v="440" actId="108"/>
          <ac:spMkLst>
            <pc:docMk/>
            <pc:sldMk cId="1204226221" sldId="2147469600"/>
            <ac:spMk id="12" creationId="{653D4047-5DCE-218A-3C5A-D32185B0914C}"/>
          </ac:spMkLst>
        </pc:spChg>
        <pc:picChg chg="add mod">
          <ac:chgData name="Ashley Kennedy" userId="59c9f254-7a9c-4ea9-82e6-3cb7b13ee596" providerId="ADAL" clId="{FB4E297A-8E44-412B-93E0-21ACBC7135F8}" dt="2024-06-04T21:22:10.100" v="435" actId="1076"/>
          <ac:picMkLst>
            <pc:docMk/>
            <pc:sldMk cId="1204226221" sldId="2147469600"/>
            <ac:picMk id="2" creationId="{C87BACF6-C069-7C03-9A41-AD53CFD69940}"/>
          </ac:picMkLst>
        </pc:picChg>
        <pc:picChg chg="del mod">
          <ac:chgData name="Ashley Kennedy" userId="59c9f254-7a9c-4ea9-82e6-3cb7b13ee596" providerId="ADAL" clId="{FB4E297A-8E44-412B-93E0-21ACBC7135F8}" dt="2024-06-04T21:17:39.734" v="350" actId="478"/>
          <ac:picMkLst>
            <pc:docMk/>
            <pc:sldMk cId="1204226221" sldId="2147469600"/>
            <ac:picMk id="8" creationId="{FBB4B812-5A26-D8C6-FBAF-E9958A894951}"/>
          </ac:picMkLst>
        </pc:picChg>
      </pc:sldChg>
      <pc:sldChg chg="addSp delSp modSp add mod">
        <pc:chgData name="Ashley Kennedy" userId="59c9f254-7a9c-4ea9-82e6-3cb7b13ee596" providerId="ADAL" clId="{FB4E297A-8E44-412B-93E0-21ACBC7135F8}" dt="2024-06-04T21:24:20.448" v="465" actId="313"/>
        <pc:sldMkLst>
          <pc:docMk/>
          <pc:sldMk cId="540453443" sldId="2147469601"/>
        </pc:sldMkLst>
        <pc:spChg chg="mod">
          <ac:chgData name="Ashley Kennedy" userId="59c9f254-7a9c-4ea9-82e6-3cb7b13ee596" providerId="ADAL" clId="{FB4E297A-8E44-412B-93E0-21ACBC7135F8}" dt="2024-06-04T21:24:20.448" v="465" actId="313"/>
          <ac:spMkLst>
            <pc:docMk/>
            <pc:sldMk cId="540453443" sldId="2147469601"/>
            <ac:spMk id="9" creationId="{C5AF351D-D963-36B1-0C8B-98131D7F14DA}"/>
          </ac:spMkLst>
        </pc:spChg>
        <pc:picChg chg="del">
          <ac:chgData name="Ashley Kennedy" userId="59c9f254-7a9c-4ea9-82e6-3cb7b13ee596" providerId="ADAL" clId="{FB4E297A-8E44-412B-93E0-21ACBC7135F8}" dt="2024-06-04T21:23:19.859" v="442" actId="478"/>
          <ac:picMkLst>
            <pc:docMk/>
            <pc:sldMk cId="540453443" sldId="2147469601"/>
            <ac:picMk id="4" creationId="{0140101D-AD8F-6F76-17DF-19BFDB2A6E75}"/>
          </ac:picMkLst>
        </pc:picChg>
        <pc:picChg chg="add mod">
          <ac:chgData name="Ashley Kennedy" userId="59c9f254-7a9c-4ea9-82e6-3cb7b13ee596" providerId="ADAL" clId="{FB4E297A-8E44-412B-93E0-21ACBC7135F8}" dt="2024-06-04T21:24:00.038" v="455" actId="1076"/>
          <ac:picMkLst>
            <pc:docMk/>
            <pc:sldMk cId="540453443" sldId="2147469601"/>
            <ac:picMk id="2050" creationId="{2A9C6B9A-663C-41B0-24F4-B5A8DB977CDE}"/>
          </ac:picMkLst>
        </pc:picChg>
      </pc:sldChg>
      <pc:sldChg chg="add">
        <pc:chgData name="Ashley Kennedy" userId="59c9f254-7a9c-4ea9-82e6-3cb7b13ee596" providerId="ADAL" clId="{FB4E297A-8E44-412B-93E0-21ACBC7135F8}" dt="2024-06-04T21:29:31.785" v="466" actId="2890"/>
        <pc:sldMkLst>
          <pc:docMk/>
          <pc:sldMk cId="1253303354" sldId="2147469602"/>
        </pc:sldMkLst>
      </pc:sldChg>
      <pc:sldChg chg="add">
        <pc:chgData name="Ashley Kennedy" userId="59c9f254-7a9c-4ea9-82e6-3cb7b13ee596" providerId="ADAL" clId="{FB4E297A-8E44-412B-93E0-21ACBC7135F8}" dt="2024-06-04T21:30:01.507" v="480" actId="2890"/>
        <pc:sldMkLst>
          <pc:docMk/>
          <pc:sldMk cId="2030615083" sldId="2147469603"/>
        </pc:sldMkLst>
      </pc:sldChg>
      <pc:sldChg chg="addSp delSp modSp add mod">
        <pc:chgData name="Ashley Kennedy" userId="59c9f254-7a9c-4ea9-82e6-3cb7b13ee596" providerId="ADAL" clId="{FB4E297A-8E44-412B-93E0-21ACBC7135F8}" dt="2024-06-04T21:43:43.730" v="735" actId="1076"/>
        <pc:sldMkLst>
          <pc:docMk/>
          <pc:sldMk cId="410512888" sldId="2147469604"/>
        </pc:sldMkLst>
        <pc:spChg chg="mod">
          <ac:chgData name="Ashley Kennedy" userId="59c9f254-7a9c-4ea9-82e6-3cb7b13ee596" providerId="ADAL" clId="{FB4E297A-8E44-412B-93E0-21ACBC7135F8}" dt="2024-06-04T21:38:16.107" v="691" actId="20577"/>
          <ac:spMkLst>
            <pc:docMk/>
            <pc:sldMk cId="410512888" sldId="2147469604"/>
            <ac:spMk id="3" creationId="{BC99676B-CDB6-174E-81CD-3EAB87BB7F09}"/>
          </ac:spMkLst>
        </pc:spChg>
        <pc:picChg chg="del">
          <ac:chgData name="Ashley Kennedy" userId="59c9f254-7a9c-4ea9-82e6-3cb7b13ee596" providerId="ADAL" clId="{FB4E297A-8E44-412B-93E0-21ACBC7135F8}" dt="2024-06-04T21:37:15.340" v="617" actId="478"/>
          <ac:picMkLst>
            <pc:docMk/>
            <pc:sldMk cId="410512888" sldId="2147469604"/>
            <ac:picMk id="2" creationId="{A4C51C70-335A-29A0-F939-FE7FFF0C4AC9}"/>
          </ac:picMkLst>
        </pc:picChg>
        <pc:picChg chg="add mod">
          <ac:chgData name="Ashley Kennedy" userId="59c9f254-7a9c-4ea9-82e6-3cb7b13ee596" providerId="ADAL" clId="{FB4E297A-8E44-412B-93E0-21ACBC7135F8}" dt="2024-06-04T21:43:43.730" v="735" actId="1076"/>
          <ac:picMkLst>
            <pc:docMk/>
            <pc:sldMk cId="410512888" sldId="2147469604"/>
            <ac:picMk id="5122" creationId="{22FE8DEA-D452-D8A1-CB93-A42E1EC1936F}"/>
          </ac:picMkLst>
        </pc:picChg>
      </pc:sldChg>
      <pc:sldChg chg="addSp delSp modSp add mod replId">
        <pc:chgData name="Ashley Kennedy" userId="59c9f254-7a9c-4ea9-82e6-3cb7b13ee596" providerId="ADAL" clId="{FB4E297A-8E44-412B-93E0-21ACBC7135F8}" dt="2024-06-04T21:43:08.051" v="732" actId="1076"/>
        <pc:sldMkLst>
          <pc:docMk/>
          <pc:sldMk cId="1097500442" sldId="2147469605"/>
        </pc:sldMkLst>
        <pc:spChg chg="mod">
          <ac:chgData name="Ashley Kennedy" userId="59c9f254-7a9c-4ea9-82e6-3cb7b13ee596" providerId="ADAL" clId="{FB4E297A-8E44-412B-93E0-21ACBC7135F8}" dt="2024-06-04T21:38:27.332" v="695" actId="1076"/>
          <ac:spMkLst>
            <pc:docMk/>
            <pc:sldMk cId="1097500442" sldId="2147469605"/>
            <ac:spMk id="4" creationId="{BDC4B9FF-8695-D444-A5CC-2CB3135EEEAD}"/>
          </ac:spMkLst>
        </pc:spChg>
        <pc:spChg chg="add mod">
          <ac:chgData name="Ashley Kennedy" userId="59c9f254-7a9c-4ea9-82e6-3cb7b13ee596" providerId="ADAL" clId="{FB4E297A-8E44-412B-93E0-21ACBC7135F8}" dt="2024-06-04T21:41:04.461" v="719" actId="1076"/>
          <ac:spMkLst>
            <pc:docMk/>
            <pc:sldMk cId="1097500442" sldId="2147469605"/>
            <ac:spMk id="5" creationId="{2414E57E-C0A8-D6A0-C954-AC7020FA827C}"/>
          </ac:spMkLst>
        </pc:spChg>
        <pc:spChg chg="mod">
          <ac:chgData name="Ashley Kennedy" userId="59c9f254-7a9c-4ea9-82e6-3cb7b13ee596" providerId="ADAL" clId="{FB4E297A-8E44-412B-93E0-21ACBC7135F8}" dt="2024-06-04T21:37:40.505" v="648" actId="20577"/>
          <ac:spMkLst>
            <pc:docMk/>
            <pc:sldMk cId="1097500442" sldId="2147469605"/>
            <ac:spMk id="7" creationId="{E33ED728-DA66-448C-B5D4-248F6FE9109B}"/>
          </ac:spMkLst>
        </pc:spChg>
        <pc:spChg chg="del mod">
          <ac:chgData name="Ashley Kennedy" userId="59c9f254-7a9c-4ea9-82e6-3cb7b13ee596" providerId="ADAL" clId="{FB4E297A-8E44-412B-93E0-21ACBC7135F8}" dt="2024-06-04T21:38:33.634" v="700"/>
          <ac:spMkLst>
            <pc:docMk/>
            <pc:sldMk cId="1097500442" sldId="2147469605"/>
            <ac:spMk id="9" creationId="{3DCF139E-6016-8788-EF83-B62C55ECD805}"/>
          </ac:spMkLst>
        </pc:spChg>
        <pc:spChg chg="mod">
          <ac:chgData name="Ashley Kennedy" userId="59c9f254-7a9c-4ea9-82e6-3cb7b13ee596" providerId="ADAL" clId="{FB4E297A-8E44-412B-93E0-21ACBC7135F8}" dt="2024-06-04T21:40:53.918" v="717" actId="1076"/>
          <ac:spMkLst>
            <pc:docMk/>
            <pc:sldMk cId="1097500442" sldId="2147469605"/>
            <ac:spMk id="12" creationId="{1389C7F3-DDC9-46EB-9682-42269B734E6D}"/>
          </ac:spMkLst>
        </pc:spChg>
        <pc:picChg chg="del">
          <ac:chgData name="Ashley Kennedy" userId="59c9f254-7a9c-4ea9-82e6-3cb7b13ee596" providerId="ADAL" clId="{FB4E297A-8E44-412B-93E0-21ACBC7135F8}" dt="2024-06-04T21:37:44.573" v="650" actId="478"/>
          <ac:picMkLst>
            <pc:docMk/>
            <pc:sldMk cId="1097500442" sldId="2147469605"/>
            <ac:picMk id="1030" creationId="{9DE1EFFD-FF9B-E98A-7AE1-06825854C083}"/>
          </ac:picMkLst>
        </pc:picChg>
        <pc:picChg chg="add mod">
          <ac:chgData name="Ashley Kennedy" userId="59c9f254-7a9c-4ea9-82e6-3cb7b13ee596" providerId="ADAL" clId="{FB4E297A-8E44-412B-93E0-21ACBC7135F8}" dt="2024-06-04T21:41:37.501" v="724" actId="1076"/>
          <ac:picMkLst>
            <pc:docMk/>
            <pc:sldMk cId="1097500442" sldId="2147469605"/>
            <ac:picMk id="3074" creationId="{14FE72CD-6447-0E77-0C81-118D1A663E05}"/>
          </ac:picMkLst>
        </pc:picChg>
        <pc:picChg chg="add del mod">
          <ac:chgData name="Ashley Kennedy" userId="59c9f254-7a9c-4ea9-82e6-3cb7b13ee596" providerId="ADAL" clId="{FB4E297A-8E44-412B-93E0-21ACBC7135F8}" dt="2024-06-04T21:42:51.643" v="729" actId="478"/>
          <ac:picMkLst>
            <pc:docMk/>
            <pc:sldMk cId="1097500442" sldId="2147469605"/>
            <ac:picMk id="3076" creationId="{67255255-288B-9C08-179B-B2A6E7076390}"/>
          </ac:picMkLst>
        </pc:picChg>
        <pc:picChg chg="add mod">
          <ac:chgData name="Ashley Kennedy" userId="59c9f254-7a9c-4ea9-82e6-3cb7b13ee596" providerId="ADAL" clId="{FB4E297A-8E44-412B-93E0-21ACBC7135F8}" dt="2024-06-04T21:43:08.051" v="732" actId="1076"/>
          <ac:picMkLst>
            <pc:docMk/>
            <pc:sldMk cId="1097500442" sldId="2147469605"/>
            <ac:picMk id="3078" creationId="{98E534A1-9FB2-7631-1D69-6919E51F215F}"/>
          </ac:picMkLst>
        </pc:picChg>
      </pc:sldChg>
      <pc:sldMasterChg chg="delSldLayout">
        <pc:chgData name="Ashley Kennedy" userId="59c9f254-7a9c-4ea9-82e6-3cb7b13ee596" providerId="ADAL" clId="{FB4E297A-8E44-412B-93E0-21ACBC7135F8}" dt="2024-06-03T17:08:27.306" v="0" actId="47"/>
        <pc:sldMasterMkLst>
          <pc:docMk/>
          <pc:sldMasterMk cId="1212837644" sldId="2147483648"/>
        </pc:sldMasterMkLst>
        <pc:sldLayoutChg chg="del">
          <pc:chgData name="Ashley Kennedy" userId="59c9f254-7a9c-4ea9-82e6-3cb7b13ee596" providerId="ADAL" clId="{FB4E297A-8E44-412B-93E0-21ACBC7135F8}" dt="2024-06-03T17:08:27.306" v="0" actId="47"/>
          <pc:sldLayoutMkLst>
            <pc:docMk/>
            <pc:sldMasterMk cId="1212837644" sldId="2147483648"/>
            <pc:sldLayoutMk cId="740644284" sldId="2147483743"/>
          </pc:sldLayoutMkLst>
        </pc:sldLayoutChg>
      </pc:sldMasterChg>
      <pc:sldMasterChg chg="del delSldLayout">
        <pc:chgData name="Ashley Kennedy" userId="59c9f254-7a9c-4ea9-82e6-3cb7b13ee596" providerId="ADAL" clId="{FB4E297A-8E44-412B-93E0-21ACBC7135F8}" dt="2024-06-03T17:08:27.306" v="0" actId="47"/>
        <pc:sldMasterMkLst>
          <pc:docMk/>
          <pc:sldMasterMk cId="1416954568" sldId="2147483848"/>
        </pc:sldMasterMkLst>
        <pc:sldLayoutChg chg="del">
          <pc:chgData name="Ashley Kennedy" userId="59c9f254-7a9c-4ea9-82e6-3cb7b13ee596" providerId="ADAL" clId="{FB4E297A-8E44-412B-93E0-21ACBC7135F8}" dt="2024-06-03T17:08:27.306" v="0" actId="47"/>
          <pc:sldLayoutMkLst>
            <pc:docMk/>
            <pc:sldMasterMk cId="1416954568" sldId="2147483848"/>
            <pc:sldLayoutMk cId="2692167700" sldId="2147483849"/>
          </pc:sldLayoutMkLst>
        </pc:sldLayoutChg>
        <pc:sldLayoutChg chg="del">
          <pc:chgData name="Ashley Kennedy" userId="59c9f254-7a9c-4ea9-82e6-3cb7b13ee596" providerId="ADAL" clId="{FB4E297A-8E44-412B-93E0-21ACBC7135F8}" dt="2024-06-03T17:08:27.306" v="0" actId="47"/>
          <pc:sldLayoutMkLst>
            <pc:docMk/>
            <pc:sldMasterMk cId="1416954568" sldId="2147483848"/>
            <pc:sldLayoutMk cId="1812478956" sldId="2147483850"/>
          </pc:sldLayoutMkLst>
        </pc:sldLayoutChg>
        <pc:sldLayoutChg chg="del">
          <pc:chgData name="Ashley Kennedy" userId="59c9f254-7a9c-4ea9-82e6-3cb7b13ee596" providerId="ADAL" clId="{FB4E297A-8E44-412B-93E0-21ACBC7135F8}" dt="2024-06-03T17:08:27.306" v="0" actId="47"/>
          <pc:sldLayoutMkLst>
            <pc:docMk/>
            <pc:sldMasterMk cId="1416954568" sldId="2147483848"/>
            <pc:sldLayoutMk cId="2062324748" sldId="2147483851"/>
          </pc:sldLayoutMkLst>
        </pc:sldLayoutChg>
        <pc:sldLayoutChg chg="del">
          <pc:chgData name="Ashley Kennedy" userId="59c9f254-7a9c-4ea9-82e6-3cb7b13ee596" providerId="ADAL" clId="{FB4E297A-8E44-412B-93E0-21ACBC7135F8}" dt="2024-06-03T17:08:27.306" v="0" actId="47"/>
          <pc:sldLayoutMkLst>
            <pc:docMk/>
            <pc:sldMasterMk cId="1416954568" sldId="2147483848"/>
            <pc:sldLayoutMk cId="2325064899" sldId="2147483852"/>
          </pc:sldLayoutMkLst>
        </pc:sldLayoutChg>
        <pc:sldLayoutChg chg="del">
          <pc:chgData name="Ashley Kennedy" userId="59c9f254-7a9c-4ea9-82e6-3cb7b13ee596" providerId="ADAL" clId="{FB4E297A-8E44-412B-93E0-21ACBC7135F8}" dt="2024-06-03T17:08:27.306" v="0" actId="47"/>
          <pc:sldLayoutMkLst>
            <pc:docMk/>
            <pc:sldMasterMk cId="1416954568" sldId="2147483848"/>
            <pc:sldLayoutMk cId="868707118" sldId="2147483853"/>
          </pc:sldLayoutMkLst>
        </pc:sldLayoutChg>
        <pc:sldLayoutChg chg="del">
          <pc:chgData name="Ashley Kennedy" userId="59c9f254-7a9c-4ea9-82e6-3cb7b13ee596" providerId="ADAL" clId="{FB4E297A-8E44-412B-93E0-21ACBC7135F8}" dt="2024-06-03T17:08:27.306" v="0" actId="47"/>
          <pc:sldLayoutMkLst>
            <pc:docMk/>
            <pc:sldMasterMk cId="1416954568" sldId="2147483848"/>
            <pc:sldLayoutMk cId="2636696556" sldId="2147483854"/>
          </pc:sldLayoutMkLst>
        </pc:sldLayoutChg>
        <pc:sldLayoutChg chg="del">
          <pc:chgData name="Ashley Kennedy" userId="59c9f254-7a9c-4ea9-82e6-3cb7b13ee596" providerId="ADAL" clId="{FB4E297A-8E44-412B-93E0-21ACBC7135F8}" dt="2024-06-03T17:08:27.306" v="0" actId="47"/>
          <pc:sldLayoutMkLst>
            <pc:docMk/>
            <pc:sldMasterMk cId="1416954568" sldId="2147483848"/>
            <pc:sldLayoutMk cId="1965215784" sldId="2147483855"/>
          </pc:sldLayoutMkLst>
        </pc:sldLayoutChg>
        <pc:sldLayoutChg chg="del">
          <pc:chgData name="Ashley Kennedy" userId="59c9f254-7a9c-4ea9-82e6-3cb7b13ee596" providerId="ADAL" clId="{FB4E297A-8E44-412B-93E0-21ACBC7135F8}" dt="2024-06-03T17:08:27.306" v="0" actId="47"/>
          <pc:sldLayoutMkLst>
            <pc:docMk/>
            <pc:sldMasterMk cId="1416954568" sldId="2147483848"/>
            <pc:sldLayoutMk cId="698235337" sldId="2147483856"/>
          </pc:sldLayoutMkLst>
        </pc:sldLayoutChg>
        <pc:sldLayoutChg chg="del">
          <pc:chgData name="Ashley Kennedy" userId="59c9f254-7a9c-4ea9-82e6-3cb7b13ee596" providerId="ADAL" clId="{FB4E297A-8E44-412B-93E0-21ACBC7135F8}" dt="2024-06-03T17:08:27.306" v="0" actId="47"/>
          <pc:sldLayoutMkLst>
            <pc:docMk/>
            <pc:sldMasterMk cId="1416954568" sldId="2147483848"/>
            <pc:sldLayoutMk cId="3318190870" sldId="2147483857"/>
          </pc:sldLayoutMkLst>
        </pc:sldLayoutChg>
        <pc:sldLayoutChg chg="del">
          <pc:chgData name="Ashley Kennedy" userId="59c9f254-7a9c-4ea9-82e6-3cb7b13ee596" providerId="ADAL" clId="{FB4E297A-8E44-412B-93E0-21ACBC7135F8}" dt="2024-06-03T17:08:27.306" v="0" actId="47"/>
          <pc:sldLayoutMkLst>
            <pc:docMk/>
            <pc:sldMasterMk cId="1416954568" sldId="2147483848"/>
            <pc:sldLayoutMk cId="3055612167" sldId="2147483858"/>
          </pc:sldLayoutMkLst>
        </pc:sldLayoutChg>
        <pc:sldLayoutChg chg="del">
          <pc:chgData name="Ashley Kennedy" userId="59c9f254-7a9c-4ea9-82e6-3cb7b13ee596" providerId="ADAL" clId="{FB4E297A-8E44-412B-93E0-21ACBC7135F8}" dt="2024-06-03T17:08:27.306" v="0" actId="47"/>
          <pc:sldLayoutMkLst>
            <pc:docMk/>
            <pc:sldMasterMk cId="1416954568" sldId="2147483848"/>
            <pc:sldLayoutMk cId="334856286" sldId="2147483859"/>
          </pc:sldLayoutMkLst>
        </pc:sldLayoutChg>
        <pc:sldLayoutChg chg="del">
          <pc:chgData name="Ashley Kennedy" userId="59c9f254-7a9c-4ea9-82e6-3cb7b13ee596" providerId="ADAL" clId="{FB4E297A-8E44-412B-93E0-21ACBC7135F8}" dt="2024-06-03T17:08:27.306" v="0" actId="47"/>
          <pc:sldLayoutMkLst>
            <pc:docMk/>
            <pc:sldMasterMk cId="1416954568" sldId="2147483848"/>
            <pc:sldLayoutMk cId="1429813511" sldId="2147483860"/>
          </pc:sldLayoutMkLst>
        </pc:sldLayoutChg>
      </pc:sldMasterChg>
      <pc:sldMasterChg chg="del delSldLayout">
        <pc:chgData name="Ashley Kennedy" userId="59c9f254-7a9c-4ea9-82e6-3cb7b13ee596" providerId="ADAL" clId="{FB4E297A-8E44-412B-93E0-21ACBC7135F8}" dt="2024-06-03T17:08:27.306" v="0" actId="47"/>
        <pc:sldMasterMkLst>
          <pc:docMk/>
          <pc:sldMasterMk cId="2049546518" sldId="2147483861"/>
        </pc:sldMasterMkLst>
        <pc:sldLayoutChg chg="del">
          <pc:chgData name="Ashley Kennedy" userId="59c9f254-7a9c-4ea9-82e6-3cb7b13ee596" providerId="ADAL" clId="{FB4E297A-8E44-412B-93E0-21ACBC7135F8}" dt="2024-06-03T17:08:27.306" v="0" actId="47"/>
          <pc:sldLayoutMkLst>
            <pc:docMk/>
            <pc:sldMasterMk cId="2049546518" sldId="2147483861"/>
            <pc:sldLayoutMk cId="2389387641" sldId="2147483862"/>
          </pc:sldLayoutMkLst>
        </pc:sldLayoutChg>
        <pc:sldLayoutChg chg="del">
          <pc:chgData name="Ashley Kennedy" userId="59c9f254-7a9c-4ea9-82e6-3cb7b13ee596" providerId="ADAL" clId="{FB4E297A-8E44-412B-93E0-21ACBC7135F8}" dt="2024-06-03T17:08:27.306" v="0" actId="47"/>
          <pc:sldLayoutMkLst>
            <pc:docMk/>
            <pc:sldMasterMk cId="2049546518" sldId="2147483861"/>
            <pc:sldLayoutMk cId="3945942146" sldId="2147483863"/>
          </pc:sldLayoutMkLst>
        </pc:sldLayoutChg>
        <pc:sldLayoutChg chg="del">
          <pc:chgData name="Ashley Kennedy" userId="59c9f254-7a9c-4ea9-82e6-3cb7b13ee596" providerId="ADAL" clId="{FB4E297A-8E44-412B-93E0-21ACBC7135F8}" dt="2024-06-03T17:08:27.306" v="0" actId="47"/>
          <pc:sldLayoutMkLst>
            <pc:docMk/>
            <pc:sldMasterMk cId="2049546518" sldId="2147483861"/>
            <pc:sldLayoutMk cId="794097741" sldId="2147483864"/>
          </pc:sldLayoutMkLst>
        </pc:sldLayoutChg>
        <pc:sldLayoutChg chg="del">
          <pc:chgData name="Ashley Kennedy" userId="59c9f254-7a9c-4ea9-82e6-3cb7b13ee596" providerId="ADAL" clId="{FB4E297A-8E44-412B-93E0-21ACBC7135F8}" dt="2024-06-03T17:08:27.306" v="0" actId="47"/>
          <pc:sldLayoutMkLst>
            <pc:docMk/>
            <pc:sldMasterMk cId="2049546518" sldId="2147483861"/>
            <pc:sldLayoutMk cId="177348471" sldId="2147483865"/>
          </pc:sldLayoutMkLst>
        </pc:sldLayoutChg>
        <pc:sldLayoutChg chg="del">
          <pc:chgData name="Ashley Kennedy" userId="59c9f254-7a9c-4ea9-82e6-3cb7b13ee596" providerId="ADAL" clId="{FB4E297A-8E44-412B-93E0-21ACBC7135F8}" dt="2024-06-03T17:08:27.306" v="0" actId="47"/>
          <pc:sldLayoutMkLst>
            <pc:docMk/>
            <pc:sldMasterMk cId="2049546518" sldId="2147483861"/>
            <pc:sldLayoutMk cId="1847788118" sldId="2147483866"/>
          </pc:sldLayoutMkLst>
        </pc:sldLayoutChg>
        <pc:sldLayoutChg chg="del">
          <pc:chgData name="Ashley Kennedy" userId="59c9f254-7a9c-4ea9-82e6-3cb7b13ee596" providerId="ADAL" clId="{FB4E297A-8E44-412B-93E0-21ACBC7135F8}" dt="2024-06-03T17:08:27.306" v="0" actId="47"/>
          <pc:sldLayoutMkLst>
            <pc:docMk/>
            <pc:sldMasterMk cId="2049546518" sldId="2147483861"/>
            <pc:sldLayoutMk cId="629314612" sldId="2147483867"/>
          </pc:sldLayoutMkLst>
        </pc:sldLayoutChg>
        <pc:sldLayoutChg chg="del">
          <pc:chgData name="Ashley Kennedy" userId="59c9f254-7a9c-4ea9-82e6-3cb7b13ee596" providerId="ADAL" clId="{FB4E297A-8E44-412B-93E0-21ACBC7135F8}" dt="2024-06-03T17:08:27.306" v="0" actId="47"/>
          <pc:sldLayoutMkLst>
            <pc:docMk/>
            <pc:sldMasterMk cId="2049546518" sldId="2147483861"/>
            <pc:sldLayoutMk cId="3222717889" sldId="2147483868"/>
          </pc:sldLayoutMkLst>
        </pc:sldLayoutChg>
        <pc:sldLayoutChg chg="del">
          <pc:chgData name="Ashley Kennedy" userId="59c9f254-7a9c-4ea9-82e6-3cb7b13ee596" providerId="ADAL" clId="{FB4E297A-8E44-412B-93E0-21ACBC7135F8}" dt="2024-06-03T17:08:27.306" v="0" actId="47"/>
          <pc:sldLayoutMkLst>
            <pc:docMk/>
            <pc:sldMasterMk cId="2049546518" sldId="2147483861"/>
            <pc:sldLayoutMk cId="1025666142" sldId="2147483869"/>
          </pc:sldLayoutMkLst>
        </pc:sldLayoutChg>
        <pc:sldLayoutChg chg="del">
          <pc:chgData name="Ashley Kennedy" userId="59c9f254-7a9c-4ea9-82e6-3cb7b13ee596" providerId="ADAL" clId="{FB4E297A-8E44-412B-93E0-21ACBC7135F8}" dt="2024-06-03T17:08:27.306" v="0" actId="47"/>
          <pc:sldLayoutMkLst>
            <pc:docMk/>
            <pc:sldMasterMk cId="2049546518" sldId="2147483861"/>
            <pc:sldLayoutMk cId="156308033" sldId="2147483870"/>
          </pc:sldLayoutMkLst>
        </pc:sldLayoutChg>
        <pc:sldLayoutChg chg="del">
          <pc:chgData name="Ashley Kennedy" userId="59c9f254-7a9c-4ea9-82e6-3cb7b13ee596" providerId="ADAL" clId="{FB4E297A-8E44-412B-93E0-21ACBC7135F8}" dt="2024-06-03T17:08:27.306" v="0" actId="47"/>
          <pc:sldLayoutMkLst>
            <pc:docMk/>
            <pc:sldMasterMk cId="2049546518" sldId="2147483861"/>
            <pc:sldLayoutMk cId="2573374568" sldId="2147483871"/>
          </pc:sldLayoutMkLst>
        </pc:sldLayoutChg>
        <pc:sldLayoutChg chg="del">
          <pc:chgData name="Ashley Kennedy" userId="59c9f254-7a9c-4ea9-82e6-3cb7b13ee596" providerId="ADAL" clId="{FB4E297A-8E44-412B-93E0-21ACBC7135F8}" dt="2024-06-03T17:08:27.306" v="0" actId="47"/>
          <pc:sldLayoutMkLst>
            <pc:docMk/>
            <pc:sldMasterMk cId="2049546518" sldId="2147483861"/>
            <pc:sldLayoutMk cId="1555228713" sldId="2147483872"/>
          </pc:sldLayoutMkLst>
        </pc:sldLayoutChg>
        <pc:sldLayoutChg chg="del">
          <pc:chgData name="Ashley Kennedy" userId="59c9f254-7a9c-4ea9-82e6-3cb7b13ee596" providerId="ADAL" clId="{FB4E297A-8E44-412B-93E0-21ACBC7135F8}" dt="2024-06-03T17:08:27.306" v="0" actId="47"/>
          <pc:sldLayoutMkLst>
            <pc:docMk/>
            <pc:sldMasterMk cId="2049546518" sldId="2147483861"/>
            <pc:sldLayoutMk cId="655390104" sldId="2147483873"/>
          </pc:sldLayoutMkLst>
        </pc:sldLayoutChg>
        <pc:sldLayoutChg chg="del">
          <pc:chgData name="Ashley Kennedy" userId="59c9f254-7a9c-4ea9-82e6-3cb7b13ee596" providerId="ADAL" clId="{FB4E297A-8E44-412B-93E0-21ACBC7135F8}" dt="2024-06-03T17:08:27.306" v="0" actId="47"/>
          <pc:sldLayoutMkLst>
            <pc:docMk/>
            <pc:sldMasterMk cId="2049546518" sldId="2147483861"/>
            <pc:sldLayoutMk cId="3485593899" sldId="2147483874"/>
          </pc:sldLayoutMkLst>
        </pc:sldLayoutChg>
        <pc:sldLayoutChg chg="del">
          <pc:chgData name="Ashley Kennedy" userId="59c9f254-7a9c-4ea9-82e6-3cb7b13ee596" providerId="ADAL" clId="{FB4E297A-8E44-412B-93E0-21ACBC7135F8}" dt="2024-06-03T17:08:27.306" v="0" actId="47"/>
          <pc:sldLayoutMkLst>
            <pc:docMk/>
            <pc:sldMasterMk cId="2049546518" sldId="2147483861"/>
            <pc:sldLayoutMk cId="3347785881" sldId="2147483875"/>
          </pc:sldLayoutMkLst>
        </pc:sldLayoutChg>
        <pc:sldLayoutChg chg="del">
          <pc:chgData name="Ashley Kennedy" userId="59c9f254-7a9c-4ea9-82e6-3cb7b13ee596" providerId="ADAL" clId="{FB4E297A-8E44-412B-93E0-21ACBC7135F8}" dt="2024-06-03T17:08:27.306" v="0" actId="47"/>
          <pc:sldLayoutMkLst>
            <pc:docMk/>
            <pc:sldMasterMk cId="2049546518" sldId="2147483861"/>
            <pc:sldLayoutMk cId="1107881756" sldId="2147483876"/>
          </pc:sldLayoutMkLst>
        </pc:sldLayoutChg>
        <pc:sldLayoutChg chg="del">
          <pc:chgData name="Ashley Kennedy" userId="59c9f254-7a9c-4ea9-82e6-3cb7b13ee596" providerId="ADAL" clId="{FB4E297A-8E44-412B-93E0-21ACBC7135F8}" dt="2024-06-03T17:08:27.306" v="0" actId="47"/>
          <pc:sldLayoutMkLst>
            <pc:docMk/>
            <pc:sldMasterMk cId="2049546518" sldId="2147483861"/>
            <pc:sldLayoutMk cId="776038785" sldId="2147483877"/>
          </pc:sldLayoutMkLst>
        </pc:sldLayoutChg>
      </pc:sldMasterChg>
    </pc:docChg>
  </pc:docChgLst>
  <pc:docChgLst>
    <pc:chgData name="Vishal Trivedi" userId="295aa21a-9a8e-496f-a758-1d9ed5e60266" providerId="ADAL" clId="{FA8277A2-10B3-4C24-9661-A04CA296022F}"/>
    <pc:docChg chg="sldOrd">
      <pc:chgData name="Vishal Trivedi" userId="295aa21a-9a8e-496f-a758-1d9ed5e60266" providerId="ADAL" clId="{FA8277A2-10B3-4C24-9661-A04CA296022F}" dt="2024-06-03T17:30:05.340" v="0" actId="20578"/>
      <pc:docMkLst>
        <pc:docMk/>
      </pc:docMkLst>
      <pc:sldChg chg="ord">
        <pc:chgData name="Vishal Trivedi" userId="295aa21a-9a8e-496f-a758-1d9ed5e60266" providerId="ADAL" clId="{FA8277A2-10B3-4C24-9661-A04CA296022F}" dt="2024-06-03T17:30:05.340" v="0" actId="20578"/>
        <pc:sldMkLst>
          <pc:docMk/>
          <pc:sldMk cId="3816728063" sldId="2147469598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ABC972F-4591-8540-8AE0-13CAB6845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B7C7E9A-2D81-6F41-B075-1F3FC5CA6BF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A09F59-512B-4F41-AF72-F025A8B83686}" type="datetimeFigureOut">
              <a:rPr lang="en-US" smtClean="0"/>
              <a:t>6/27/2024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C0CDDD-968B-8B45-AA3F-914CF7CBB8A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731AAB-12E4-4E4F-9066-BBAC547B73D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8784A4-C37D-4541-B728-9FCEB45D70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37850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AC7FB3-DAFB-0748-A3BA-BA5D07C1D9C5}" type="datetimeFigureOut">
              <a:rPr lang="en-US" smtClean="0"/>
              <a:t>6/27/2024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674CEB-9E5E-9D4B-B232-5810D6ED9B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0144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F674CEB-9E5E-9D4B-B232-5810D6ED9B0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341687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jpe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emf"/><Relationship Id="rId4" Type="http://schemas.openxmlformats.org/officeDocument/2006/relationships/image" Target="../media/image8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9" descr="A screenshot of a computer&#10;&#10;Description automatically generated">
            <a:extLst>
              <a:ext uri="{FF2B5EF4-FFF2-40B4-BE49-F238E27FC236}">
                <a16:creationId xmlns:a16="http://schemas.microsoft.com/office/drawing/2014/main" id="{713CCA6E-A4FF-BB4D-9382-484CF796B4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58460" y="0"/>
            <a:ext cx="8014997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EC69B2A-80AB-7640-B2CB-3F0739ECB87D}"/>
              </a:ext>
            </a:extLst>
          </p:cNvPr>
          <p:cNvSpPr/>
          <p:nvPr userDrawn="1"/>
        </p:nvSpPr>
        <p:spPr>
          <a:xfrm>
            <a:off x="0" y="0"/>
            <a:ext cx="12173457" cy="6858000"/>
          </a:xfrm>
          <a:prstGeom prst="rect">
            <a:avLst/>
          </a:prstGeom>
          <a:gradFill>
            <a:gsLst>
              <a:gs pos="35000">
                <a:schemeClr val="accent1">
                  <a:lumMod val="5000"/>
                  <a:lumOff val="95000"/>
                </a:schemeClr>
              </a:gs>
              <a:gs pos="100000">
                <a:schemeClr val="bg1">
                  <a:alpha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4DE72E9-6C8E-A44F-9DE7-4B8BB0DBC5D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80011" y="929429"/>
            <a:ext cx="1798438" cy="619462"/>
          </a:xfrm>
          <a:prstGeom prst="rect">
            <a:avLst/>
          </a:prstGeom>
        </p:spPr>
      </p:pic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70D31A1-A834-5C4B-B55E-CEAB8C148AD8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1027381" y="1895451"/>
            <a:ext cx="6707368" cy="2131940"/>
          </a:xfrm>
        </p:spPr>
        <p:txBody>
          <a:bodyPr anchor="b">
            <a:normAutofit/>
          </a:bodyPr>
          <a:lstStyle>
            <a:lvl1pPr marL="0" indent="0">
              <a:buNone/>
              <a:defRPr sz="5500" b="0" i="0">
                <a:solidFill>
                  <a:srgbClr val="063A7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Title Placeholder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27D911B-CA08-4B4A-A838-469953E0430A}"/>
              </a:ext>
            </a:extLst>
          </p:cNvPr>
          <p:cNvSpPr/>
          <p:nvPr userDrawn="1"/>
        </p:nvSpPr>
        <p:spPr>
          <a:xfrm flipV="1">
            <a:off x="1175863" y="1705834"/>
            <a:ext cx="1055190" cy="46630"/>
          </a:xfrm>
          <a:prstGeom prst="rect">
            <a:avLst/>
          </a:prstGeom>
          <a:solidFill>
            <a:srgbClr val="FF8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12">
            <a:extLst>
              <a:ext uri="{FF2B5EF4-FFF2-40B4-BE49-F238E27FC236}">
                <a16:creationId xmlns:a16="http://schemas.microsoft.com/office/drawing/2014/main" id="{6DB2ADC2-1599-0540-B36A-AF96A2A2846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27380" y="4167282"/>
            <a:ext cx="6707368" cy="910191"/>
          </a:xfrm>
        </p:spPr>
        <p:txBody>
          <a:bodyPr>
            <a:normAutofit/>
          </a:bodyPr>
          <a:lstStyle>
            <a:lvl1pPr marL="0" indent="0">
              <a:buNone/>
              <a:defRPr sz="2000" b="0" i="0">
                <a:solidFill>
                  <a:srgbClr val="063A7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Subtitle Placeholder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90CE7FE1-9095-1846-8771-15ACA6D28D8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27378" y="5533639"/>
            <a:ext cx="1639651" cy="1136102"/>
          </a:xfrm>
        </p:spPr>
        <p:txBody>
          <a:bodyPr anchor="t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Contact One</a:t>
            </a:r>
          </a:p>
        </p:txBody>
      </p:sp>
      <p:sp>
        <p:nvSpPr>
          <p:cNvPr id="57" name="Text Placeholder 3">
            <a:extLst>
              <a:ext uri="{FF2B5EF4-FFF2-40B4-BE49-F238E27FC236}">
                <a16:creationId xmlns:a16="http://schemas.microsoft.com/office/drawing/2014/main" id="{EAF4B394-7D89-864F-94E9-32E98EC3D17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716618" y="5533639"/>
            <a:ext cx="1639651" cy="1136102"/>
          </a:xfrm>
        </p:spPr>
        <p:txBody>
          <a:bodyPr anchor="t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Contact Two</a:t>
            </a:r>
          </a:p>
        </p:txBody>
      </p:sp>
      <p:sp>
        <p:nvSpPr>
          <p:cNvPr id="58" name="Text Placeholder 3">
            <a:extLst>
              <a:ext uri="{FF2B5EF4-FFF2-40B4-BE49-F238E27FC236}">
                <a16:creationId xmlns:a16="http://schemas.microsoft.com/office/drawing/2014/main" id="{A90AE3E7-1937-9040-8120-416B63C69E2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405858" y="5533638"/>
            <a:ext cx="1639651" cy="1136102"/>
          </a:xfrm>
        </p:spPr>
        <p:txBody>
          <a:bodyPr anchor="t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Contact Three</a:t>
            </a:r>
          </a:p>
        </p:txBody>
      </p:sp>
      <p:sp>
        <p:nvSpPr>
          <p:cNvPr id="59" name="Text Placeholder 3">
            <a:extLst>
              <a:ext uri="{FF2B5EF4-FFF2-40B4-BE49-F238E27FC236}">
                <a16:creationId xmlns:a16="http://schemas.microsoft.com/office/drawing/2014/main" id="{945EF15C-ED50-4342-B759-1D3FBD9327B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095097" y="5533638"/>
            <a:ext cx="1639651" cy="1136102"/>
          </a:xfrm>
        </p:spPr>
        <p:txBody>
          <a:bodyPr anchor="t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Contact Four</a:t>
            </a:r>
          </a:p>
        </p:txBody>
      </p:sp>
    </p:spTree>
    <p:extLst>
      <p:ext uri="{BB962C8B-B14F-4D97-AF65-F5344CB8AC3E}">
        <p14:creationId xmlns:p14="http://schemas.microsoft.com/office/powerpoint/2010/main" val="1613107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BB0F4C4-A1DF-614F-BC04-96D0F6489B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3258" y="683258"/>
            <a:ext cx="4729482" cy="549147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0997830-EF50-B643-B994-D997482F2707}"/>
              </a:ext>
            </a:extLst>
          </p:cNvPr>
          <p:cNvSpPr/>
          <p:nvPr userDrawn="1"/>
        </p:nvSpPr>
        <p:spPr>
          <a:xfrm>
            <a:off x="6085837" y="0"/>
            <a:ext cx="6106163" cy="6857999"/>
          </a:xfrm>
          <a:prstGeom prst="rect">
            <a:avLst/>
          </a:prstGeom>
          <a:solidFill>
            <a:srgbClr val="008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2855A5-7553-0742-89D9-7FDDEAC1224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22804" y="3046804"/>
            <a:ext cx="4415756" cy="1911276"/>
          </a:xfrm>
        </p:spPr>
        <p:txBody>
          <a:bodyPr anchor="t">
            <a:normAutofit/>
          </a:bodyPr>
          <a:lstStyle>
            <a:lvl1pPr algn="l">
              <a:defRPr sz="4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Title Placeholder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A06EB43-50DE-5C43-AAC6-9C2DB54E885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5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949" t="2727" r="40534" b="23812"/>
          <a:stretch/>
        </p:blipFill>
        <p:spPr>
          <a:xfrm rot="5400000">
            <a:off x="7580032" y="2995634"/>
            <a:ext cx="3127936" cy="6096000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7342920-A5B1-934D-ADB8-26E82483F9D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41818" y="1945416"/>
            <a:ext cx="4396742" cy="769915"/>
          </a:xfrm>
        </p:spPr>
        <p:txBody>
          <a:bodyPr/>
          <a:lstStyle>
            <a:lvl1pPr marL="0" indent="0">
              <a:buNone/>
              <a:defRPr sz="5600" b="0" i="0" spc="600">
                <a:solidFill>
                  <a:srgbClr val="FFD8A5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D53BDC37-38CD-0448-B052-51926CC6130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82625" y="682625"/>
            <a:ext cx="4730750" cy="5492112"/>
          </a:xfrm>
        </p:spPr>
        <p:txBody>
          <a:bodyPr/>
          <a:lstStyle>
            <a:lvl1pPr marL="0" indent="0">
              <a:buNone/>
              <a:defRPr>
                <a:solidFill>
                  <a:srgbClr val="008AD9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897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AD4F4342-9DA7-7547-9C12-62F6292FF99B}"/>
              </a:ext>
            </a:extLst>
          </p:cNvPr>
          <p:cNvSpPr/>
          <p:nvPr userDrawn="1"/>
        </p:nvSpPr>
        <p:spPr>
          <a:xfrm>
            <a:off x="351945" y="2457447"/>
            <a:ext cx="10030305" cy="4109401"/>
          </a:xfrm>
          <a:prstGeom prst="rect">
            <a:avLst/>
          </a:prstGeom>
          <a:gradFill>
            <a:gsLst>
              <a:gs pos="40000">
                <a:srgbClr val="063A79"/>
              </a:gs>
              <a:gs pos="100000">
                <a:srgbClr val="008AD9"/>
              </a:gs>
              <a:gs pos="0">
                <a:srgbClr val="063A79"/>
              </a:gs>
            </a:gsLst>
            <a:lin ang="2700000" scaled="0"/>
          </a:gradFill>
          <a:ln>
            <a:noFill/>
          </a:ln>
          <a:effectLst>
            <a:outerShdw blurRad="152400" sx="102000" sy="102000" algn="ctr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31FB069-56B9-4442-B3F5-CEA44C2C74B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949" r="54590"/>
          <a:stretch/>
        </p:blipFill>
        <p:spPr>
          <a:xfrm rot="5400000">
            <a:off x="3619041" y="1383288"/>
            <a:ext cx="2068940" cy="829818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2A70D78-0CF6-FF44-83D6-C5329C1C305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949" t="85135" r="54590"/>
          <a:stretch/>
        </p:blipFill>
        <p:spPr>
          <a:xfrm rot="5400000">
            <a:off x="8731001" y="4915602"/>
            <a:ext cx="2068940" cy="123355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FA2DD8C-AF60-0E46-8D4B-5A584CCFECB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79283" y="683258"/>
            <a:ext cx="4729482" cy="5491479"/>
          </a:xfrm>
          <a:prstGeom prst="rect">
            <a:avLst/>
          </a:prstGeom>
        </p:spPr>
      </p:pic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5D110D88-6648-664E-A57F-C3CCE0EC41B3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978650" y="689614"/>
            <a:ext cx="4730750" cy="5485123"/>
          </a:xfrm>
        </p:spPr>
        <p:txBody>
          <a:bodyPr/>
          <a:lstStyle>
            <a:lvl1pPr marL="0" indent="0">
              <a:buNone/>
              <a:defRPr>
                <a:solidFill>
                  <a:srgbClr val="008AD9"/>
                </a:solidFill>
              </a:defRPr>
            </a:lvl1pPr>
          </a:lstStyle>
          <a:p>
            <a:endParaRPr lang="en-US"/>
          </a:p>
        </p:txBody>
      </p:sp>
      <p:sp>
        <p:nvSpPr>
          <p:cNvPr id="23" name="Text Placeholder 12">
            <a:extLst>
              <a:ext uri="{FF2B5EF4-FFF2-40B4-BE49-F238E27FC236}">
                <a16:creationId xmlns:a16="http://schemas.microsoft.com/office/drawing/2014/main" id="{26B71A2C-FADE-F746-8E84-2EBFA74304FA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810766" y="5161283"/>
            <a:ext cx="5802480" cy="682800"/>
          </a:xfrm>
        </p:spPr>
        <p:txBody>
          <a:bodyPr>
            <a:noAutofit/>
          </a:bodyPr>
          <a:lstStyle>
            <a:lvl1pPr marL="0" indent="0">
              <a:buNone/>
              <a:defRPr sz="4400" b="1" i="0">
                <a:solidFill>
                  <a:srgbClr val="2BADE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76A99F3B-6E71-6441-AC4C-43821D13FDE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10766" y="3046804"/>
            <a:ext cx="5802480" cy="1911276"/>
          </a:xfrm>
        </p:spPr>
        <p:txBody>
          <a:bodyPr anchor="t">
            <a:normAutofit/>
          </a:bodyPr>
          <a:lstStyle>
            <a:lvl1pPr algn="l">
              <a:defRPr sz="4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Title Placeholder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207E228-9002-4E4D-AD54-48D918D7FA3B}"/>
              </a:ext>
            </a:extLst>
          </p:cNvPr>
          <p:cNvSpPr/>
          <p:nvPr userDrawn="1"/>
        </p:nvSpPr>
        <p:spPr>
          <a:xfrm>
            <a:off x="10591398" y="6358433"/>
            <a:ext cx="1762528" cy="671017"/>
          </a:xfrm>
          <a:prstGeom prst="rect">
            <a:avLst/>
          </a:prstGeom>
          <a:noFill/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75C90F8-2161-264A-9AE4-12FEC014C1A0}"/>
              </a:ext>
            </a:extLst>
          </p:cNvPr>
          <p:cNvSpPr/>
          <p:nvPr userDrawn="1"/>
        </p:nvSpPr>
        <p:spPr>
          <a:xfrm rot="5400000" flipV="1">
            <a:off x="-1734204" y="4480699"/>
            <a:ext cx="4109398" cy="62900"/>
          </a:xfrm>
          <a:prstGeom prst="rect">
            <a:avLst/>
          </a:prstGeom>
          <a:solidFill>
            <a:srgbClr val="FF8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972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5A0B0534-9C62-FC49-BFF9-4F75BE4BCBA5}"/>
              </a:ext>
            </a:extLst>
          </p:cNvPr>
          <p:cNvSpPr/>
          <p:nvPr userDrawn="1"/>
        </p:nvSpPr>
        <p:spPr>
          <a:xfrm>
            <a:off x="-1" y="0"/>
            <a:ext cx="9777743" cy="6858000"/>
          </a:xfrm>
          <a:prstGeom prst="rect">
            <a:avLst/>
          </a:prstGeom>
          <a:solidFill>
            <a:srgbClr val="021C3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111A56A-6863-1149-9560-8EB170FEC1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949" r="54590"/>
          <a:stretch/>
        </p:blipFill>
        <p:spPr>
          <a:xfrm rot="5400000">
            <a:off x="3358552" y="1674438"/>
            <a:ext cx="2068940" cy="829818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BCE219A-9F0E-5F44-846B-1298FFF481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949" t="60187" r="54590"/>
          <a:stretch/>
        </p:blipFill>
        <p:spPr>
          <a:xfrm rot="5400000">
            <a:off x="9505631" y="4171632"/>
            <a:ext cx="2068940" cy="3303797"/>
          </a:xfrm>
          <a:prstGeom prst="rect">
            <a:avLst/>
          </a:prstGeom>
        </p:spPr>
      </p:pic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50DA68E2-510B-A34A-8ABA-0859C09CC89B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576642" y="1714500"/>
            <a:ext cx="7965470" cy="2377574"/>
          </a:xfrm>
        </p:spPr>
        <p:txBody>
          <a:bodyPr anchor="b">
            <a:normAutofit/>
          </a:bodyPr>
          <a:lstStyle>
            <a:lvl1pPr marL="0" indent="0">
              <a:buNone/>
              <a:defRPr sz="48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Title Placeholder</a:t>
            </a:r>
          </a:p>
        </p:txBody>
      </p:sp>
      <p:sp>
        <p:nvSpPr>
          <p:cNvPr id="23" name="Text Placeholder 12">
            <a:extLst>
              <a:ext uri="{FF2B5EF4-FFF2-40B4-BE49-F238E27FC236}">
                <a16:creationId xmlns:a16="http://schemas.microsoft.com/office/drawing/2014/main" id="{26B71A2C-FADE-F746-8E84-2EBFA74304FA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576641" y="4164309"/>
            <a:ext cx="7965472" cy="810014"/>
          </a:xfrm>
        </p:spPr>
        <p:txBody>
          <a:bodyPr anchor="b">
            <a:normAutofit/>
          </a:bodyPr>
          <a:lstStyle>
            <a:lvl1pPr marL="0" indent="0">
              <a:buNone/>
              <a:defRPr sz="20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Subtitle Placeholder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C35B026-3D59-F34E-98E2-3BC8114E9E8B}"/>
              </a:ext>
            </a:extLst>
          </p:cNvPr>
          <p:cNvSpPr/>
          <p:nvPr userDrawn="1"/>
        </p:nvSpPr>
        <p:spPr>
          <a:xfrm>
            <a:off x="12123801" y="0"/>
            <a:ext cx="64008" cy="1719072"/>
          </a:xfrm>
          <a:prstGeom prst="rect">
            <a:avLst/>
          </a:prstGeom>
          <a:solidFill>
            <a:srgbClr val="063A7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2E37E73-26E9-7246-BD19-67A9F675B5A3}"/>
              </a:ext>
            </a:extLst>
          </p:cNvPr>
          <p:cNvSpPr/>
          <p:nvPr userDrawn="1"/>
        </p:nvSpPr>
        <p:spPr>
          <a:xfrm>
            <a:off x="12125325" y="1714500"/>
            <a:ext cx="66674" cy="1714500"/>
          </a:xfrm>
          <a:prstGeom prst="rect">
            <a:avLst/>
          </a:prstGeom>
          <a:solidFill>
            <a:srgbClr val="008AD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8D99D16-67B5-D742-B420-B7858ED12BAB}"/>
              </a:ext>
            </a:extLst>
          </p:cNvPr>
          <p:cNvSpPr/>
          <p:nvPr userDrawn="1"/>
        </p:nvSpPr>
        <p:spPr>
          <a:xfrm>
            <a:off x="12125325" y="3429000"/>
            <a:ext cx="66674" cy="1714500"/>
          </a:xfrm>
          <a:prstGeom prst="rect">
            <a:avLst/>
          </a:prstGeom>
          <a:solidFill>
            <a:srgbClr val="2BADE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C858C97-DBFC-AD41-9363-7F95DE7FEA95}"/>
              </a:ext>
            </a:extLst>
          </p:cNvPr>
          <p:cNvSpPr/>
          <p:nvPr userDrawn="1"/>
        </p:nvSpPr>
        <p:spPr>
          <a:xfrm>
            <a:off x="12125325" y="5143500"/>
            <a:ext cx="66674" cy="1714500"/>
          </a:xfrm>
          <a:prstGeom prst="rect">
            <a:avLst/>
          </a:prstGeom>
          <a:solidFill>
            <a:srgbClr val="CBEC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5B7CC74-E6C9-9F41-A80A-4DF89867B8AA}"/>
              </a:ext>
            </a:extLst>
          </p:cNvPr>
          <p:cNvSpPr/>
          <p:nvPr userDrawn="1"/>
        </p:nvSpPr>
        <p:spPr>
          <a:xfrm>
            <a:off x="352035" y="1520574"/>
            <a:ext cx="8434009" cy="3531339"/>
          </a:xfrm>
          <a:prstGeom prst="rect">
            <a:avLst/>
          </a:prstGeom>
          <a:noFill/>
          <a:ln w="28575">
            <a:gradFill>
              <a:gsLst>
                <a:gs pos="0">
                  <a:srgbClr val="063A79"/>
                </a:gs>
                <a:gs pos="100000">
                  <a:srgbClr val="2BADE3"/>
                </a:gs>
              </a:gsLst>
              <a:lin ang="2700000" scaled="0"/>
            </a:gradFill>
          </a:ln>
          <a:effectLst>
            <a:outerShdw blurRad="152400" sx="102000" sy="102000" algn="ctr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3908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: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C0C770B-B4AF-E443-922A-886366399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45516" y="6454780"/>
            <a:ext cx="2743200" cy="154809"/>
          </a:xfrm>
        </p:spPr>
        <p:txBody>
          <a:bodyPr/>
          <a:lstStyle>
            <a:lvl1pPr>
              <a:defRPr sz="7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056F86DB-78DF-EB43-A6BE-40415A3A005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93CEEC-4F06-5349-BB63-F02B2B211B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3284" y="388389"/>
            <a:ext cx="10985432" cy="764390"/>
          </a:xfrm>
        </p:spPr>
        <p:txBody>
          <a:bodyPr anchor="b">
            <a:normAutofit/>
          </a:bodyPr>
          <a:lstStyle>
            <a:lvl1pPr algn="l">
              <a:defRPr sz="4000" b="0" i="0">
                <a:solidFill>
                  <a:srgbClr val="063A7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Placeholder for Title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60499D1E-B5BB-3141-A0F0-C62AD4413DC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3284" y="6440198"/>
            <a:ext cx="767123" cy="264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695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: Horizontal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B72E20-706A-B44B-9F0C-EE08138BEC7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3250" y="1592263"/>
            <a:ext cx="10985500" cy="8016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C0C770B-B4AF-E443-922A-886366399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45516" y="6454780"/>
            <a:ext cx="2743200" cy="154809"/>
          </a:xfrm>
        </p:spPr>
        <p:txBody>
          <a:bodyPr/>
          <a:lstStyle>
            <a:lvl1pPr>
              <a:defRPr sz="7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056F86DB-78DF-EB43-A6BE-40415A3A005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93CEEC-4F06-5349-BB63-F02B2B211B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3284" y="388389"/>
            <a:ext cx="10985432" cy="764390"/>
          </a:xfrm>
        </p:spPr>
        <p:txBody>
          <a:bodyPr anchor="b">
            <a:normAutofit/>
          </a:bodyPr>
          <a:lstStyle>
            <a:lvl1pPr algn="l">
              <a:defRPr sz="4000" b="0" i="0">
                <a:solidFill>
                  <a:srgbClr val="063A7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Placeholder for Title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60499D1E-B5BB-3141-A0F0-C62AD4413DC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3284" y="6440198"/>
            <a:ext cx="767123" cy="264231"/>
          </a:xfrm>
          <a:prstGeom prst="rect">
            <a:avLst/>
          </a:prstGeom>
        </p:spPr>
      </p:pic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CECC36FE-0D44-F64C-9A1E-2EAA5E98DE4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3282" y="1202579"/>
            <a:ext cx="10985431" cy="389520"/>
          </a:xfrm>
        </p:spPr>
        <p:txBody>
          <a:bodyPr anchor="ctr">
            <a:noAutofit/>
          </a:bodyPr>
          <a:lstStyle>
            <a:lvl1pPr marL="0" indent="0" algn="l">
              <a:buNone/>
              <a:defRPr sz="1600" b="1" i="0">
                <a:solidFill>
                  <a:srgbClr val="063A7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Title Placeholder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D113F2-0752-674B-926C-5752C56C2917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603250" y="2581275"/>
            <a:ext cx="10985500" cy="3768725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04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: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ectangle 65">
            <a:extLst>
              <a:ext uri="{FF2B5EF4-FFF2-40B4-BE49-F238E27FC236}">
                <a16:creationId xmlns:a16="http://schemas.microsoft.com/office/drawing/2014/main" id="{7C179EF3-84AF-4B42-A726-322932765E3F}"/>
              </a:ext>
            </a:extLst>
          </p:cNvPr>
          <p:cNvSpPr/>
          <p:nvPr userDrawn="1"/>
        </p:nvSpPr>
        <p:spPr>
          <a:xfrm>
            <a:off x="7900406" y="1371600"/>
            <a:ext cx="4291594" cy="5486400"/>
          </a:xfrm>
          <a:prstGeom prst="rect">
            <a:avLst/>
          </a:prstGeom>
          <a:solidFill>
            <a:srgbClr val="CBECFF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269BEEA7-F88D-4847-BB1A-3E6E13B9C13B}"/>
              </a:ext>
            </a:extLst>
          </p:cNvPr>
          <p:cNvSpPr/>
          <p:nvPr userDrawn="1"/>
        </p:nvSpPr>
        <p:spPr>
          <a:xfrm>
            <a:off x="0" y="1371600"/>
            <a:ext cx="4291589" cy="5486400"/>
          </a:xfrm>
          <a:prstGeom prst="rect">
            <a:avLst/>
          </a:prstGeom>
          <a:solidFill>
            <a:srgbClr val="CBECFF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C0C770B-B4AF-E443-922A-886366399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45516" y="6454780"/>
            <a:ext cx="2743200" cy="154809"/>
          </a:xfrm>
        </p:spPr>
        <p:txBody>
          <a:bodyPr/>
          <a:lstStyle>
            <a:lvl1pPr>
              <a:defRPr sz="7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056F86DB-78DF-EB43-A6BE-40415A3A005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93CEEC-4F06-5349-BB63-F02B2B211B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3284" y="388389"/>
            <a:ext cx="10985432" cy="764390"/>
          </a:xfrm>
        </p:spPr>
        <p:txBody>
          <a:bodyPr anchor="b">
            <a:normAutofit/>
          </a:bodyPr>
          <a:lstStyle>
            <a:lvl1pPr algn="l">
              <a:defRPr sz="4000" b="0" i="0">
                <a:solidFill>
                  <a:srgbClr val="063A7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Placeholder for Title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070A6AF-807C-F74F-B71F-8CD220CE4929}"/>
              </a:ext>
            </a:extLst>
          </p:cNvPr>
          <p:cNvCxnSpPr>
            <a:cxnSpLocks/>
          </p:cNvCxnSpPr>
          <p:nvPr userDrawn="1"/>
        </p:nvCxnSpPr>
        <p:spPr>
          <a:xfrm>
            <a:off x="603284" y="6227596"/>
            <a:ext cx="10985432" cy="0"/>
          </a:xfrm>
          <a:prstGeom prst="line">
            <a:avLst/>
          </a:prstGeom>
          <a:ln w="12700">
            <a:solidFill>
              <a:srgbClr val="063A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D9A2973F-6F11-AD4B-84B4-A397A1178C9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3284" y="6440198"/>
            <a:ext cx="767123" cy="264231"/>
          </a:xfrm>
          <a:prstGeom prst="rect">
            <a:avLst/>
          </a:prstGeom>
        </p:spPr>
      </p:pic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DAB03176-8298-E14C-B2FE-C056963AF4E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3285" y="1681163"/>
            <a:ext cx="3209764" cy="4289865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 </a:t>
            </a:r>
            <a:r>
              <a:rPr lang="en-US" err="1"/>
              <a:t>fer</a:t>
            </a:r>
            <a:r>
              <a:rPr lang="en-US"/>
              <a:t> men </a:t>
            </a:r>
            <a:r>
              <a:rPr lang="en-US" err="1"/>
              <a:t>ieb</a:t>
            </a:r>
            <a:r>
              <a:rPr lang="en-US"/>
              <a:t> tum, </a:t>
            </a:r>
            <a:r>
              <a:rPr lang="en-US" err="1"/>
              <a:t>turp</a:t>
            </a:r>
            <a:r>
              <a:rPr lang="en-US"/>
              <a:t> is </a:t>
            </a:r>
            <a:r>
              <a:rPr lang="en-US" err="1"/>
              <a:t>nec</a:t>
            </a:r>
            <a:r>
              <a:rPr lang="en-US"/>
              <a:t>. Nam </a:t>
            </a:r>
            <a:r>
              <a:rPr lang="en-US" err="1"/>
              <a:t>ut</a:t>
            </a:r>
            <a:r>
              <a:rPr lang="en-US"/>
              <a:t> pharetra exe. Pre fermentum, </a:t>
            </a:r>
            <a:r>
              <a:rPr lang="en-US" err="1"/>
              <a:t>turp</a:t>
            </a:r>
            <a:r>
              <a:rPr lang="en-US"/>
              <a:t> is </a:t>
            </a:r>
            <a:r>
              <a:rPr lang="en-US" err="1"/>
              <a:t>nec</a:t>
            </a:r>
            <a:r>
              <a:rPr lang="en-US"/>
              <a:t>. Nam pharetra ex. </a:t>
            </a:r>
            <a:r>
              <a:rPr lang="en-US" err="1"/>
              <a:t>Praes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 </a:t>
            </a:r>
            <a:r>
              <a:rPr lang="en-US" err="1"/>
              <a:t>fermen</a:t>
            </a:r>
            <a:r>
              <a:rPr lang="en-US"/>
              <a:t> tum.</a:t>
            </a:r>
          </a:p>
          <a:p>
            <a:pPr lvl="0"/>
            <a:endParaRPr lang="en-US"/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F6EA0708-5ED3-0146-BAFB-D7F4CB42633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91115" y="1681162"/>
            <a:ext cx="3209764" cy="4289865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 </a:t>
            </a:r>
            <a:r>
              <a:rPr lang="en-US" err="1"/>
              <a:t>fer</a:t>
            </a:r>
            <a:r>
              <a:rPr lang="en-US"/>
              <a:t> men </a:t>
            </a:r>
            <a:r>
              <a:rPr lang="en-US" err="1"/>
              <a:t>ieb</a:t>
            </a:r>
            <a:r>
              <a:rPr lang="en-US"/>
              <a:t> tum, </a:t>
            </a:r>
            <a:r>
              <a:rPr lang="en-US" err="1"/>
              <a:t>turp</a:t>
            </a:r>
            <a:r>
              <a:rPr lang="en-US"/>
              <a:t> is </a:t>
            </a:r>
            <a:r>
              <a:rPr lang="en-US" err="1"/>
              <a:t>nec</a:t>
            </a:r>
            <a:r>
              <a:rPr lang="en-US"/>
              <a:t>. Nam </a:t>
            </a:r>
            <a:r>
              <a:rPr lang="en-US" err="1"/>
              <a:t>ut</a:t>
            </a:r>
            <a:r>
              <a:rPr lang="en-US"/>
              <a:t> pharetra exe. Pre fermentum, </a:t>
            </a:r>
            <a:r>
              <a:rPr lang="en-US" err="1"/>
              <a:t>turp</a:t>
            </a:r>
            <a:r>
              <a:rPr lang="en-US"/>
              <a:t> is </a:t>
            </a:r>
            <a:r>
              <a:rPr lang="en-US" err="1"/>
              <a:t>nec</a:t>
            </a:r>
            <a:r>
              <a:rPr lang="en-US"/>
              <a:t>. Nam pharetra ex. </a:t>
            </a:r>
            <a:r>
              <a:rPr lang="en-US" err="1"/>
              <a:t>Praes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 </a:t>
            </a:r>
            <a:r>
              <a:rPr lang="en-US" err="1"/>
              <a:t>fermen</a:t>
            </a:r>
            <a:r>
              <a:rPr lang="en-US"/>
              <a:t> tum.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9C5F555C-8922-D04F-BAF0-ECE1A4E8F04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378951" y="1681161"/>
            <a:ext cx="3209764" cy="4289865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 </a:t>
            </a:r>
            <a:r>
              <a:rPr lang="en-US" err="1"/>
              <a:t>fer</a:t>
            </a:r>
            <a:r>
              <a:rPr lang="en-US"/>
              <a:t> men </a:t>
            </a:r>
            <a:r>
              <a:rPr lang="en-US" err="1"/>
              <a:t>ieb</a:t>
            </a:r>
            <a:r>
              <a:rPr lang="en-US"/>
              <a:t> tum, </a:t>
            </a:r>
            <a:r>
              <a:rPr lang="en-US" err="1"/>
              <a:t>turp</a:t>
            </a:r>
            <a:r>
              <a:rPr lang="en-US"/>
              <a:t> is </a:t>
            </a:r>
            <a:r>
              <a:rPr lang="en-US" err="1"/>
              <a:t>nec</a:t>
            </a:r>
            <a:r>
              <a:rPr lang="en-US"/>
              <a:t>. Nam </a:t>
            </a:r>
            <a:r>
              <a:rPr lang="en-US" err="1"/>
              <a:t>ut</a:t>
            </a:r>
            <a:r>
              <a:rPr lang="en-US"/>
              <a:t> pharetra exe. Pre fermentum, </a:t>
            </a:r>
            <a:r>
              <a:rPr lang="en-US" err="1"/>
              <a:t>turp</a:t>
            </a:r>
            <a:r>
              <a:rPr lang="en-US"/>
              <a:t> is </a:t>
            </a:r>
            <a:r>
              <a:rPr lang="en-US" err="1"/>
              <a:t>nec</a:t>
            </a:r>
            <a:r>
              <a:rPr lang="en-US"/>
              <a:t>. Nam pharetra ex. </a:t>
            </a:r>
            <a:r>
              <a:rPr lang="en-US" err="1"/>
              <a:t>Praes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 </a:t>
            </a:r>
            <a:r>
              <a:rPr lang="en-US" err="1"/>
              <a:t>fermen</a:t>
            </a:r>
            <a:r>
              <a:rPr lang="en-US"/>
              <a:t> tum.</a:t>
            </a:r>
          </a:p>
        </p:txBody>
      </p:sp>
    </p:spTree>
    <p:extLst>
      <p:ext uri="{BB962C8B-B14F-4D97-AF65-F5344CB8AC3E}">
        <p14:creationId xmlns:p14="http://schemas.microsoft.com/office/powerpoint/2010/main" val="1063555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50/5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EAD0E4DD-9580-4F4D-BE77-BD0A0533D256}"/>
              </a:ext>
            </a:extLst>
          </p:cNvPr>
          <p:cNvSpPr/>
          <p:nvPr userDrawn="1"/>
        </p:nvSpPr>
        <p:spPr>
          <a:xfrm>
            <a:off x="6096000" y="1371599"/>
            <a:ext cx="6096000" cy="5486403"/>
          </a:xfrm>
          <a:prstGeom prst="rect">
            <a:avLst/>
          </a:prstGeom>
          <a:solidFill>
            <a:srgbClr val="CBECFF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C0C770B-B4AF-E443-922A-886366399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45516" y="6454780"/>
            <a:ext cx="2743200" cy="154809"/>
          </a:xfrm>
        </p:spPr>
        <p:txBody>
          <a:bodyPr/>
          <a:lstStyle>
            <a:lvl1pPr>
              <a:defRPr sz="7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056F86DB-78DF-EB43-A6BE-40415A3A005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93CEEC-4F06-5349-BB63-F02B2B211B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3284" y="388389"/>
            <a:ext cx="5492716" cy="764390"/>
          </a:xfrm>
        </p:spPr>
        <p:txBody>
          <a:bodyPr anchor="b">
            <a:normAutofit/>
          </a:bodyPr>
          <a:lstStyle>
            <a:lvl1pPr algn="l">
              <a:defRPr sz="4000" b="0" i="0">
                <a:solidFill>
                  <a:srgbClr val="063A7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Slide Title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CD2D898-C1E4-1C4E-B41C-23A7E59AE640}"/>
              </a:ext>
            </a:extLst>
          </p:cNvPr>
          <p:cNvSpPr/>
          <p:nvPr userDrawn="1"/>
        </p:nvSpPr>
        <p:spPr>
          <a:xfrm flipV="1">
            <a:off x="0" y="365239"/>
            <a:ext cx="243068" cy="764390"/>
          </a:xfrm>
          <a:prstGeom prst="rect">
            <a:avLst/>
          </a:prstGeom>
          <a:solidFill>
            <a:srgbClr val="FF8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 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0438C21C-6688-CD47-9B39-2BD825F592A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3284" y="6440198"/>
            <a:ext cx="767123" cy="264231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29549F-2B74-AF44-9902-F30AD6D1C3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3284" y="1681163"/>
            <a:ext cx="5108575" cy="4289865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 </a:t>
            </a:r>
            <a:r>
              <a:rPr lang="en-US" err="1"/>
              <a:t>fer</a:t>
            </a:r>
            <a:r>
              <a:rPr lang="en-US"/>
              <a:t> men </a:t>
            </a:r>
            <a:r>
              <a:rPr lang="en-US" err="1"/>
              <a:t>ieb</a:t>
            </a:r>
            <a:r>
              <a:rPr lang="en-US"/>
              <a:t> tum, </a:t>
            </a:r>
            <a:r>
              <a:rPr lang="en-US" err="1"/>
              <a:t>turp</a:t>
            </a:r>
            <a:r>
              <a:rPr lang="en-US"/>
              <a:t> is </a:t>
            </a:r>
            <a:r>
              <a:rPr lang="en-US" err="1"/>
              <a:t>nec</a:t>
            </a:r>
            <a:r>
              <a:rPr lang="en-US"/>
              <a:t>. Nam </a:t>
            </a:r>
            <a:r>
              <a:rPr lang="en-US" err="1"/>
              <a:t>ut</a:t>
            </a:r>
            <a:r>
              <a:rPr lang="en-US"/>
              <a:t> pharetra exe. Pre fermentum, </a:t>
            </a:r>
            <a:r>
              <a:rPr lang="en-US" err="1"/>
              <a:t>turp</a:t>
            </a:r>
            <a:r>
              <a:rPr lang="en-US"/>
              <a:t> is </a:t>
            </a:r>
            <a:r>
              <a:rPr lang="en-US" err="1"/>
              <a:t>nec</a:t>
            </a:r>
            <a:r>
              <a:rPr lang="en-US"/>
              <a:t>. Nam pharetra ex. </a:t>
            </a:r>
            <a:r>
              <a:rPr lang="en-US" err="1"/>
              <a:t>Praes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 </a:t>
            </a:r>
            <a:r>
              <a:rPr lang="en-US" err="1"/>
              <a:t>fermen</a:t>
            </a:r>
            <a:r>
              <a:rPr lang="en-US"/>
              <a:t> tum.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C55C95CD-9A79-BE49-A965-98A66C44A70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26132" y="1681163"/>
            <a:ext cx="5108575" cy="4289865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 </a:t>
            </a:r>
            <a:r>
              <a:rPr lang="en-US" err="1"/>
              <a:t>fer</a:t>
            </a:r>
            <a:r>
              <a:rPr lang="en-US"/>
              <a:t> men </a:t>
            </a:r>
            <a:r>
              <a:rPr lang="en-US" err="1"/>
              <a:t>ieb</a:t>
            </a:r>
            <a:r>
              <a:rPr lang="en-US"/>
              <a:t> tum, </a:t>
            </a:r>
            <a:r>
              <a:rPr lang="en-US" err="1"/>
              <a:t>turp</a:t>
            </a:r>
            <a:r>
              <a:rPr lang="en-US"/>
              <a:t> is </a:t>
            </a:r>
            <a:r>
              <a:rPr lang="en-US" err="1"/>
              <a:t>nec</a:t>
            </a:r>
            <a:r>
              <a:rPr lang="en-US"/>
              <a:t>. Nam </a:t>
            </a:r>
            <a:r>
              <a:rPr lang="en-US" err="1"/>
              <a:t>ut</a:t>
            </a:r>
            <a:r>
              <a:rPr lang="en-US"/>
              <a:t> pharetra exe. Pre fermentum, </a:t>
            </a:r>
            <a:r>
              <a:rPr lang="en-US" err="1"/>
              <a:t>turp</a:t>
            </a:r>
            <a:r>
              <a:rPr lang="en-US"/>
              <a:t> is </a:t>
            </a:r>
            <a:r>
              <a:rPr lang="en-US" err="1"/>
              <a:t>nec</a:t>
            </a:r>
            <a:r>
              <a:rPr lang="en-US"/>
              <a:t>. Nam pharetra ex. </a:t>
            </a:r>
            <a:r>
              <a:rPr lang="en-US" err="1"/>
              <a:t>Praes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 </a:t>
            </a:r>
            <a:r>
              <a:rPr lang="en-US" err="1"/>
              <a:t>fermen</a:t>
            </a:r>
            <a:r>
              <a:rPr lang="en-US"/>
              <a:t> tum.</a:t>
            </a:r>
          </a:p>
        </p:txBody>
      </p:sp>
    </p:spTree>
    <p:extLst>
      <p:ext uri="{BB962C8B-B14F-4D97-AF65-F5344CB8AC3E}">
        <p14:creationId xmlns:p14="http://schemas.microsoft.com/office/powerpoint/2010/main" val="2763093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50/5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C0C770B-B4AF-E443-922A-886366399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45516" y="6454780"/>
            <a:ext cx="2743200" cy="154809"/>
          </a:xfrm>
        </p:spPr>
        <p:txBody>
          <a:bodyPr/>
          <a:lstStyle>
            <a:lvl1pPr>
              <a:defRPr sz="7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056F86DB-78DF-EB43-A6BE-40415A3A005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93CEEC-4F06-5349-BB63-F02B2B211B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3284" y="388389"/>
            <a:ext cx="5492716" cy="764390"/>
          </a:xfrm>
        </p:spPr>
        <p:txBody>
          <a:bodyPr anchor="b">
            <a:normAutofit/>
          </a:bodyPr>
          <a:lstStyle>
            <a:lvl1pPr algn="l">
              <a:defRPr sz="4000" b="0" i="0">
                <a:solidFill>
                  <a:srgbClr val="063A7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Slide Title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CD2D898-C1E4-1C4E-B41C-23A7E59AE640}"/>
              </a:ext>
            </a:extLst>
          </p:cNvPr>
          <p:cNvSpPr/>
          <p:nvPr userDrawn="1"/>
        </p:nvSpPr>
        <p:spPr>
          <a:xfrm flipV="1">
            <a:off x="0" y="365239"/>
            <a:ext cx="243068" cy="764390"/>
          </a:xfrm>
          <a:prstGeom prst="rect">
            <a:avLst/>
          </a:prstGeom>
          <a:solidFill>
            <a:srgbClr val="FF8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 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0438C21C-6688-CD47-9B39-2BD825F592A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3284" y="6440198"/>
            <a:ext cx="767123" cy="264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186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: 3 columns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ectangle 65">
            <a:extLst>
              <a:ext uri="{FF2B5EF4-FFF2-40B4-BE49-F238E27FC236}">
                <a16:creationId xmlns:a16="http://schemas.microsoft.com/office/drawing/2014/main" id="{7C179EF3-84AF-4B42-A726-322932765E3F}"/>
              </a:ext>
            </a:extLst>
          </p:cNvPr>
          <p:cNvSpPr/>
          <p:nvPr userDrawn="1"/>
        </p:nvSpPr>
        <p:spPr>
          <a:xfrm>
            <a:off x="7900406" y="1366187"/>
            <a:ext cx="4291594" cy="5486400"/>
          </a:xfrm>
          <a:prstGeom prst="rect">
            <a:avLst/>
          </a:prstGeom>
          <a:solidFill>
            <a:srgbClr val="CBECFF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269BEEA7-F88D-4847-BB1A-3E6E13B9C13B}"/>
              </a:ext>
            </a:extLst>
          </p:cNvPr>
          <p:cNvSpPr/>
          <p:nvPr userDrawn="1"/>
        </p:nvSpPr>
        <p:spPr>
          <a:xfrm>
            <a:off x="0" y="1366185"/>
            <a:ext cx="4291589" cy="5486400"/>
          </a:xfrm>
          <a:prstGeom prst="rect">
            <a:avLst/>
          </a:prstGeom>
          <a:solidFill>
            <a:srgbClr val="CBECFF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C0C770B-B4AF-E443-922A-886366399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45516" y="6454780"/>
            <a:ext cx="2743200" cy="154809"/>
          </a:xfrm>
        </p:spPr>
        <p:txBody>
          <a:bodyPr/>
          <a:lstStyle>
            <a:lvl1pPr>
              <a:defRPr sz="7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056F86DB-78DF-EB43-A6BE-40415A3A005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93CEEC-4F06-5349-BB63-F02B2B211B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3284" y="388389"/>
            <a:ext cx="10985432" cy="764390"/>
          </a:xfrm>
        </p:spPr>
        <p:txBody>
          <a:bodyPr anchor="b">
            <a:normAutofit/>
          </a:bodyPr>
          <a:lstStyle>
            <a:lvl1pPr algn="l">
              <a:defRPr sz="4000" b="0" i="0">
                <a:solidFill>
                  <a:srgbClr val="063A7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Placeholder for Title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070A6AF-807C-F74F-B71F-8CD220CE4929}"/>
              </a:ext>
            </a:extLst>
          </p:cNvPr>
          <p:cNvCxnSpPr>
            <a:cxnSpLocks/>
          </p:cNvCxnSpPr>
          <p:nvPr userDrawn="1"/>
        </p:nvCxnSpPr>
        <p:spPr>
          <a:xfrm>
            <a:off x="603284" y="6227596"/>
            <a:ext cx="10985432" cy="0"/>
          </a:xfrm>
          <a:prstGeom prst="line">
            <a:avLst/>
          </a:prstGeom>
          <a:ln w="12700">
            <a:solidFill>
              <a:srgbClr val="063A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D9A2973F-6F11-AD4B-84B4-A397A1178C9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3284" y="6440198"/>
            <a:ext cx="767123" cy="264231"/>
          </a:xfrm>
          <a:prstGeom prst="rect">
            <a:avLst/>
          </a:prstGeom>
        </p:spPr>
      </p:pic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DDED9791-A6F6-2745-A243-DC04C40D00E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051402" y="3198973"/>
            <a:ext cx="2766222" cy="2062070"/>
          </a:xfrm>
        </p:spPr>
        <p:txBody>
          <a:bodyPr anchor="t">
            <a:noAutofit/>
          </a:bodyPr>
          <a:lstStyle>
            <a:lvl1pPr marL="0" indent="0" algn="l">
              <a:lnSpc>
                <a:spcPct val="150000"/>
              </a:lnSpc>
              <a:buNone/>
              <a:defRPr sz="14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 </a:t>
            </a:r>
            <a:r>
              <a:rPr lang="en-US" err="1"/>
              <a:t>fer</a:t>
            </a:r>
            <a:r>
              <a:rPr lang="en-US"/>
              <a:t> men </a:t>
            </a:r>
            <a:r>
              <a:rPr lang="en-US" err="1"/>
              <a:t>ieb</a:t>
            </a:r>
            <a:r>
              <a:rPr lang="en-US"/>
              <a:t> tum, </a:t>
            </a:r>
            <a:r>
              <a:rPr lang="en-US" err="1"/>
              <a:t>turp</a:t>
            </a:r>
            <a:r>
              <a:rPr lang="en-US"/>
              <a:t> is </a:t>
            </a:r>
            <a:r>
              <a:rPr lang="en-US" err="1"/>
              <a:t>nec</a:t>
            </a:r>
            <a:r>
              <a:rPr lang="en-US"/>
              <a:t>. Nam </a:t>
            </a:r>
            <a:r>
              <a:rPr lang="en-US" err="1"/>
              <a:t>ut</a:t>
            </a:r>
            <a:r>
              <a:rPr lang="en-US"/>
              <a:t> pharetra exe. Pre fermentum, </a:t>
            </a:r>
            <a:r>
              <a:rPr lang="en-US" err="1"/>
              <a:t>turp</a:t>
            </a:r>
            <a:r>
              <a:rPr lang="en-US"/>
              <a:t> is </a:t>
            </a:r>
            <a:r>
              <a:rPr lang="en-US" err="1"/>
              <a:t>nec</a:t>
            </a:r>
            <a:r>
              <a:rPr lang="en-US"/>
              <a:t>. Nam pharetra ex. </a:t>
            </a:r>
            <a:r>
              <a:rPr lang="en-US" err="1"/>
              <a:t>Praes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 </a:t>
            </a:r>
            <a:r>
              <a:rPr lang="en-US" err="1"/>
              <a:t>fermen</a:t>
            </a:r>
            <a:r>
              <a:rPr lang="en-US"/>
              <a:t> tum.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A63C1B90-1119-6242-ADB3-40C684BBD36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51402" y="2805434"/>
            <a:ext cx="2766222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Title Placeholder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D2F39BAD-B589-8E41-B129-AE60DD904DC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712889" y="3198973"/>
            <a:ext cx="2766222" cy="2062070"/>
          </a:xfrm>
        </p:spPr>
        <p:txBody>
          <a:bodyPr anchor="t">
            <a:noAutofit/>
          </a:bodyPr>
          <a:lstStyle>
            <a:lvl1pPr marL="0" indent="0" algn="l">
              <a:lnSpc>
                <a:spcPct val="150000"/>
              </a:lnSpc>
              <a:buNone/>
              <a:defRPr sz="14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 </a:t>
            </a:r>
            <a:r>
              <a:rPr lang="en-US" err="1"/>
              <a:t>fer</a:t>
            </a:r>
            <a:r>
              <a:rPr lang="en-US"/>
              <a:t> men </a:t>
            </a:r>
            <a:r>
              <a:rPr lang="en-US" err="1"/>
              <a:t>ieb</a:t>
            </a:r>
            <a:r>
              <a:rPr lang="en-US"/>
              <a:t> tum, </a:t>
            </a:r>
            <a:r>
              <a:rPr lang="en-US" err="1"/>
              <a:t>turp</a:t>
            </a:r>
            <a:r>
              <a:rPr lang="en-US"/>
              <a:t> is </a:t>
            </a:r>
            <a:r>
              <a:rPr lang="en-US" err="1"/>
              <a:t>nec</a:t>
            </a:r>
            <a:r>
              <a:rPr lang="en-US"/>
              <a:t>. Nam </a:t>
            </a:r>
            <a:r>
              <a:rPr lang="en-US" err="1"/>
              <a:t>ut</a:t>
            </a:r>
            <a:r>
              <a:rPr lang="en-US"/>
              <a:t> pharetra exe. Pre fermentum, </a:t>
            </a:r>
            <a:r>
              <a:rPr lang="en-US" err="1"/>
              <a:t>turp</a:t>
            </a:r>
            <a:r>
              <a:rPr lang="en-US"/>
              <a:t> is </a:t>
            </a:r>
            <a:r>
              <a:rPr lang="en-US" err="1"/>
              <a:t>nec</a:t>
            </a:r>
            <a:r>
              <a:rPr lang="en-US"/>
              <a:t>. Nam pharetra ex. </a:t>
            </a:r>
            <a:r>
              <a:rPr lang="en-US" err="1"/>
              <a:t>Praes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 </a:t>
            </a:r>
            <a:r>
              <a:rPr lang="en-US" err="1"/>
              <a:t>fermen</a:t>
            </a:r>
            <a:r>
              <a:rPr lang="en-US"/>
              <a:t> tum.</a:t>
            </a:r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2936D419-3C55-FD41-8349-AC0BB51C6D9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712889" y="2805434"/>
            <a:ext cx="2766222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Title Placeholder</a:t>
            </a:r>
          </a:p>
        </p:txBody>
      </p:sp>
      <p:sp>
        <p:nvSpPr>
          <p:cNvPr id="36" name="Text Placeholder 4">
            <a:extLst>
              <a:ext uri="{FF2B5EF4-FFF2-40B4-BE49-F238E27FC236}">
                <a16:creationId xmlns:a16="http://schemas.microsoft.com/office/drawing/2014/main" id="{FEE9314D-F062-DF49-AAC2-78633EB18BC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429264" y="3198973"/>
            <a:ext cx="2766222" cy="2062070"/>
          </a:xfrm>
        </p:spPr>
        <p:txBody>
          <a:bodyPr anchor="t">
            <a:noAutofit/>
          </a:bodyPr>
          <a:lstStyle>
            <a:lvl1pPr marL="0" indent="0" algn="l">
              <a:lnSpc>
                <a:spcPct val="150000"/>
              </a:lnSpc>
              <a:buNone/>
              <a:defRPr sz="14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 </a:t>
            </a:r>
            <a:r>
              <a:rPr lang="en-US" err="1"/>
              <a:t>fer</a:t>
            </a:r>
            <a:r>
              <a:rPr lang="en-US"/>
              <a:t> men </a:t>
            </a:r>
            <a:r>
              <a:rPr lang="en-US" err="1"/>
              <a:t>ieb</a:t>
            </a:r>
            <a:r>
              <a:rPr lang="en-US"/>
              <a:t> tum, </a:t>
            </a:r>
            <a:r>
              <a:rPr lang="en-US" err="1"/>
              <a:t>turp</a:t>
            </a:r>
            <a:r>
              <a:rPr lang="en-US"/>
              <a:t> is </a:t>
            </a:r>
            <a:r>
              <a:rPr lang="en-US" err="1"/>
              <a:t>nec</a:t>
            </a:r>
            <a:r>
              <a:rPr lang="en-US"/>
              <a:t>. Nam </a:t>
            </a:r>
            <a:r>
              <a:rPr lang="en-US" err="1"/>
              <a:t>ut</a:t>
            </a:r>
            <a:r>
              <a:rPr lang="en-US"/>
              <a:t> pharetra exe. Pre fermentum, </a:t>
            </a:r>
            <a:r>
              <a:rPr lang="en-US" err="1"/>
              <a:t>turp</a:t>
            </a:r>
            <a:r>
              <a:rPr lang="en-US"/>
              <a:t> is </a:t>
            </a:r>
            <a:r>
              <a:rPr lang="en-US" err="1"/>
              <a:t>nec</a:t>
            </a:r>
            <a:r>
              <a:rPr lang="en-US"/>
              <a:t>. Nam pharetra ex. </a:t>
            </a:r>
            <a:r>
              <a:rPr lang="en-US" err="1"/>
              <a:t>Praes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 </a:t>
            </a:r>
            <a:r>
              <a:rPr lang="en-US" err="1"/>
              <a:t>fermen</a:t>
            </a:r>
            <a:r>
              <a:rPr lang="en-US"/>
              <a:t> tum.</a:t>
            </a:r>
          </a:p>
        </p:txBody>
      </p:sp>
      <p:sp>
        <p:nvSpPr>
          <p:cNvPr id="39" name="Text Placeholder 4">
            <a:extLst>
              <a:ext uri="{FF2B5EF4-FFF2-40B4-BE49-F238E27FC236}">
                <a16:creationId xmlns:a16="http://schemas.microsoft.com/office/drawing/2014/main" id="{5D1AA5BB-4440-CE4F-BF2E-7E19378ECF5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429264" y="2805434"/>
            <a:ext cx="2766222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Title Placeholder</a:t>
            </a:r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2E601D4E-4E80-5A43-BF67-EF9DFB1FE753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2092325" y="1838728"/>
            <a:ext cx="692150" cy="692150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/>
              <a:t>Icon</a:t>
            </a:r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85CC719B-EF0C-7443-BB93-159DBAE7A120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5749925" y="1838728"/>
            <a:ext cx="692150" cy="692150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/>
              <a:t>Icon</a:t>
            </a:r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1F4D6721-FC1E-A044-83E8-08A4BBF3DC24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9466300" y="1838728"/>
            <a:ext cx="692150" cy="692150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1116705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Single Slide - Data Resul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674382-8BA2-CD48-84D7-6B1CDE48F68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095998" y="0"/>
            <a:ext cx="6096002" cy="5093207"/>
          </a:xfrm>
        </p:spPr>
        <p:txBody>
          <a:bodyPr/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CBE22CA-CCD0-734A-932E-AF573C2B98B7}"/>
              </a:ext>
            </a:extLst>
          </p:cNvPr>
          <p:cNvSpPr/>
          <p:nvPr userDrawn="1"/>
        </p:nvSpPr>
        <p:spPr>
          <a:xfrm>
            <a:off x="6095998" y="5093207"/>
            <a:ext cx="6096002" cy="1764793"/>
          </a:xfrm>
          <a:prstGeom prst="rect">
            <a:avLst/>
          </a:prstGeom>
          <a:solidFill>
            <a:srgbClr val="FF8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C0C770B-B4AF-E443-922A-886366399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45516" y="6454780"/>
            <a:ext cx="2743200" cy="154809"/>
          </a:xfrm>
        </p:spPr>
        <p:txBody>
          <a:bodyPr/>
          <a:lstStyle>
            <a:lvl1pPr>
              <a:defRPr sz="700">
                <a:solidFill>
                  <a:schemeClr val="bg1"/>
                </a:solidFill>
              </a:defRPr>
            </a:lvl1pPr>
          </a:lstStyle>
          <a:p>
            <a:fld id="{056F86DB-78DF-EB43-A6BE-40415A3A005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93CEEC-4F06-5349-BB63-F02B2B211B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3284" y="388389"/>
            <a:ext cx="5065999" cy="764390"/>
          </a:xfrm>
        </p:spPr>
        <p:txBody>
          <a:bodyPr anchor="b">
            <a:normAutofit/>
          </a:bodyPr>
          <a:lstStyle>
            <a:lvl1pPr algn="l">
              <a:defRPr sz="4000" b="0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Company Name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CD2D898-C1E4-1C4E-B41C-23A7E59AE640}"/>
              </a:ext>
            </a:extLst>
          </p:cNvPr>
          <p:cNvSpPr/>
          <p:nvPr userDrawn="1"/>
        </p:nvSpPr>
        <p:spPr>
          <a:xfrm flipV="1">
            <a:off x="0" y="365239"/>
            <a:ext cx="243068" cy="764390"/>
          </a:xfrm>
          <a:prstGeom prst="rect">
            <a:avLst/>
          </a:prstGeom>
          <a:solidFill>
            <a:srgbClr val="FF8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 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0438C21C-6688-CD47-9B39-2BD825F592A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3284" y="6440198"/>
            <a:ext cx="767123" cy="264231"/>
          </a:xfrm>
          <a:prstGeom prst="rect">
            <a:avLst/>
          </a:prstGeom>
        </p:spPr>
      </p:pic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50E4BD5B-FA1C-CA42-B01F-D6A4F333E0F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79966" y="5569457"/>
            <a:ext cx="1523417" cy="383287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DB3430-93CA-9540-9380-D85F161C958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3250" y="1450136"/>
            <a:ext cx="5066030" cy="4795100"/>
          </a:xfr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D9650A9-D1FE-7F4E-A1C9-FF16CE20B16F}"/>
              </a:ext>
            </a:extLst>
          </p:cNvPr>
          <p:cNvSpPr txBox="1"/>
          <p:nvPr userDrawn="1"/>
        </p:nvSpPr>
        <p:spPr>
          <a:xfrm>
            <a:off x="6479967" y="5292458"/>
            <a:ext cx="15234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b="1" i="0" spc="3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DE51963F-09DC-8E4A-88D2-C536162B970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79965" y="5968237"/>
            <a:ext cx="1507897" cy="471961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8" name="Text Placeholder 5">
            <a:extLst>
              <a:ext uri="{FF2B5EF4-FFF2-40B4-BE49-F238E27FC236}">
                <a16:creationId xmlns:a16="http://schemas.microsoft.com/office/drawing/2014/main" id="{C8C32DBD-DA02-E348-877F-086CEC75A19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278598" y="5560830"/>
            <a:ext cx="1523417" cy="383287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29" name="Text Placeholder 5">
            <a:extLst>
              <a:ext uri="{FF2B5EF4-FFF2-40B4-BE49-F238E27FC236}">
                <a16:creationId xmlns:a16="http://schemas.microsoft.com/office/drawing/2014/main" id="{6EB1CA55-D925-444F-8DA0-8CEF05F20D8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278597" y="5959610"/>
            <a:ext cx="1507897" cy="471961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0" name="Text Placeholder 5">
            <a:extLst>
              <a:ext uri="{FF2B5EF4-FFF2-40B4-BE49-F238E27FC236}">
                <a16:creationId xmlns:a16="http://schemas.microsoft.com/office/drawing/2014/main" id="{9555A56F-2156-0C47-9C24-6E95A084A9D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0077230" y="5553097"/>
            <a:ext cx="1523417" cy="383287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0AC86934-578D-4547-91D4-0207518575B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0077229" y="5951877"/>
            <a:ext cx="1507897" cy="471961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</p:spTree>
    <p:extLst>
      <p:ext uri="{BB962C8B-B14F-4D97-AF65-F5344CB8AC3E}">
        <p14:creationId xmlns:p14="http://schemas.microsoft.com/office/powerpoint/2010/main" val="230741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Placeholder 23" descr="A screenshot of a cell phone&#10;&#10;Description automatically generated">
            <a:extLst>
              <a:ext uri="{FF2B5EF4-FFF2-40B4-BE49-F238E27FC236}">
                <a16:creationId xmlns:a16="http://schemas.microsoft.com/office/drawing/2014/main" id="{E34B02D8-5B21-C345-9FFD-C8678196674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10153" y="0"/>
            <a:ext cx="7581847" cy="685800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5A0B0534-9C62-FC49-BFF9-4F75BE4BCBA5}"/>
              </a:ext>
            </a:extLst>
          </p:cNvPr>
          <p:cNvSpPr/>
          <p:nvPr userDrawn="1"/>
        </p:nvSpPr>
        <p:spPr>
          <a:xfrm>
            <a:off x="0" y="-3"/>
            <a:ext cx="12190194" cy="6855860"/>
          </a:xfrm>
          <a:prstGeom prst="rect">
            <a:avLst/>
          </a:prstGeom>
          <a:gradFill>
            <a:gsLst>
              <a:gs pos="41000">
                <a:srgbClr val="008AD9"/>
              </a:gs>
              <a:gs pos="100000">
                <a:srgbClr val="008AD9">
                  <a:alpha val="70000"/>
                </a:srgbClr>
              </a:gs>
              <a:gs pos="0">
                <a:srgbClr val="008AD9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11F246-D58B-594D-95B6-B413F0AF381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80011" y="452008"/>
            <a:ext cx="1816625" cy="665219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064DBD0F-8FFE-AA48-9CA8-BA45096CDEA1}"/>
              </a:ext>
            </a:extLst>
          </p:cNvPr>
          <p:cNvGrpSpPr/>
          <p:nvPr userDrawn="1"/>
        </p:nvGrpSpPr>
        <p:grpSpPr>
          <a:xfrm>
            <a:off x="285038" y="4525347"/>
            <a:ext cx="11905156" cy="2332656"/>
            <a:chOff x="285038" y="4525347"/>
            <a:chExt cx="11905156" cy="2332656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1885C020-9DB7-784B-9E0E-C523BD18E90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 cstate="screen">
              <a:alphaModFix amt="3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7949" r="51090"/>
            <a:stretch/>
          </p:blipFill>
          <p:spPr>
            <a:xfrm rot="5400000">
              <a:off x="3267801" y="1542584"/>
              <a:ext cx="2332654" cy="8298180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E33DEED3-0D2C-F045-8E15-5A36B8420BD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 cstate="screen">
              <a:alphaModFix amt="3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7949" t="60704" r="51090"/>
            <a:stretch/>
          </p:blipFill>
          <p:spPr>
            <a:xfrm rot="5400000">
              <a:off x="9393424" y="4061233"/>
              <a:ext cx="2332655" cy="3260885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8D350E7-AB52-564F-84F7-FB46DD68F179}"/>
              </a:ext>
            </a:extLst>
          </p:cNvPr>
          <p:cNvGrpSpPr/>
          <p:nvPr userDrawn="1"/>
        </p:nvGrpSpPr>
        <p:grpSpPr>
          <a:xfrm>
            <a:off x="290228" y="4523205"/>
            <a:ext cx="11905156" cy="2332656"/>
            <a:chOff x="285038" y="4525347"/>
            <a:chExt cx="11905156" cy="2332656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53565F81-A63B-2145-90B8-40E3D15A631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 cstate="screen">
              <a:alphaModFix amt="3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7949" r="51090"/>
            <a:stretch/>
          </p:blipFill>
          <p:spPr>
            <a:xfrm rot="5400000">
              <a:off x="3267801" y="1542584"/>
              <a:ext cx="2332654" cy="8298180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C717688E-A0D4-154D-BABF-85CFE77F33A4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 cstate="screen">
              <a:alphaModFix amt="3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7949" t="60704" r="51090"/>
            <a:stretch/>
          </p:blipFill>
          <p:spPr>
            <a:xfrm rot="5400000">
              <a:off x="9393424" y="4061233"/>
              <a:ext cx="2332655" cy="3260885"/>
            </a:xfrm>
            <a:prstGeom prst="rect">
              <a:avLst/>
            </a:prstGeom>
          </p:spPr>
        </p:pic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214B9C34-E092-6B45-A9CD-C6FE2913EBE0}"/>
              </a:ext>
            </a:extLst>
          </p:cNvPr>
          <p:cNvSpPr/>
          <p:nvPr userDrawn="1"/>
        </p:nvSpPr>
        <p:spPr>
          <a:xfrm flipV="1">
            <a:off x="1198199" y="1200224"/>
            <a:ext cx="1055190" cy="46630"/>
          </a:xfrm>
          <a:prstGeom prst="rect">
            <a:avLst/>
          </a:prstGeom>
          <a:solidFill>
            <a:srgbClr val="FF8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D489C62-C953-F549-AF39-16B4FA1E72D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031424" y="1538439"/>
            <a:ext cx="2536825" cy="103981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Logo</a:t>
            </a:r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50DA68E2-510B-A34A-8ABA-0859C09CC89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27380" y="2905156"/>
            <a:ext cx="7264565" cy="1694005"/>
          </a:xfrm>
        </p:spPr>
        <p:txBody>
          <a:bodyPr anchor="b">
            <a:normAutofit/>
          </a:bodyPr>
          <a:lstStyle>
            <a:lvl1pPr marL="0" indent="0">
              <a:buNone/>
              <a:defRPr sz="55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Title Placeholder</a:t>
            </a:r>
          </a:p>
        </p:txBody>
      </p:sp>
      <p:sp>
        <p:nvSpPr>
          <p:cNvPr id="23" name="Text Placeholder 12">
            <a:extLst>
              <a:ext uri="{FF2B5EF4-FFF2-40B4-BE49-F238E27FC236}">
                <a16:creationId xmlns:a16="http://schemas.microsoft.com/office/drawing/2014/main" id="{26B71A2C-FADE-F746-8E84-2EBFA74304F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27379" y="4733395"/>
            <a:ext cx="7264565" cy="682800"/>
          </a:xfrm>
        </p:spPr>
        <p:txBody>
          <a:bodyPr>
            <a:normAutofit/>
          </a:bodyPr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Subtitle Placeholder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A216CD1F-AAD4-234B-AA32-6DBD533AD7C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27378" y="5758667"/>
            <a:ext cx="1639651" cy="911073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Contact One</a:t>
            </a: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526416D6-74F9-874F-B8F8-FE5B940B771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716618" y="5758667"/>
            <a:ext cx="1639651" cy="911073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Contact Two</a:t>
            </a:r>
          </a:p>
        </p:txBody>
      </p: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3E6A2331-1C5F-4A46-B63D-0275BA717D2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405858" y="5758666"/>
            <a:ext cx="1639651" cy="911073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Contact Three</a:t>
            </a:r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0B67BEB8-CEE5-0547-B46B-1F4A0BB9509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095097" y="5758666"/>
            <a:ext cx="1639651" cy="911073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Contact Four</a:t>
            </a:r>
          </a:p>
        </p:txBody>
      </p:sp>
    </p:spTree>
    <p:extLst>
      <p:ext uri="{BB962C8B-B14F-4D97-AF65-F5344CB8AC3E}">
        <p14:creationId xmlns:p14="http://schemas.microsoft.com/office/powerpoint/2010/main" val="4186036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ase Study Single Slide - Data Resul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674382-8BA2-CD48-84D7-6B1CDE48F68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095998" y="0"/>
            <a:ext cx="6096002" cy="6858000"/>
          </a:xfrm>
        </p:spPr>
        <p:txBody>
          <a:bodyPr/>
          <a:lstStyle/>
          <a:p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93CEEC-4F06-5349-BB63-F02B2B211B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3284" y="388389"/>
            <a:ext cx="5065999" cy="764390"/>
          </a:xfrm>
        </p:spPr>
        <p:txBody>
          <a:bodyPr anchor="b">
            <a:normAutofit/>
          </a:bodyPr>
          <a:lstStyle>
            <a:lvl1pPr algn="l">
              <a:defRPr sz="4000" b="0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Company Name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CD2D898-C1E4-1C4E-B41C-23A7E59AE640}"/>
              </a:ext>
            </a:extLst>
          </p:cNvPr>
          <p:cNvSpPr/>
          <p:nvPr userDrawn="1"/>
        </p:nvSpPr>
        <p:spPr>
          <a:xfrm flipV="1">
            <a:off x="0" y="365239"/>
            <a:ext cx="243068" cy="764390"/>
          </a:xfrm>
          <a:prstGeom prst="rect">
            <a:avLst/>
          </a:prstGeom>
          <a:solidFill>
            <a:srgbClr val="FF8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 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0438C21C-6688-CD47-9B39-2BD825F592A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3284" y="6440198"/>
            <a:ext cx="767123" cy="264231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DB3430-93CA-9540-9380-D85F161C958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3250" y="1450136"/>
            <a:ext cx="5066030" cy="4795100"/>
          </a:xfr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37548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ase Study Single Slide - Data Resul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674382-8BA2-CD48-84D7-6B1CDE48F68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700836" y="0"/>
            <a:ext cx="5491163" cy="6858000"/>
          </a:xfrm>
        </p:spPr>
        <p:txBody>
          <a:bodyPr/>
          <a:lstStyle/>
          <a:p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93CEEC-4F06-5349-BB63-F02B2B211B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3284" y="388389"/>
            <a:ext cx="5530816" cy="764390"/>
          </a:xfrm>
        </p:spPr>
        <p:txBody>
          <a:bodyPr anchor="b">
            <a:normAutofit/>
          </a:bodyPr>
          <a:lstStyle>
            <a:lvl1pPr algn="l">
              <a:defRPr sz="4000" b="0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Company Name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CD2D898-C1E4-1C4E-B41C-23A7E59AE640}"/>
              </a:ext>
            </a:extLst>
          </p:cNvPr>
          <p:cNvSpPr/>
          <p:nvPr userDrawn="1"/>
        </p:nvSpPr>
        <p:spPr>
          <a:xfrm flipV="1">
            <a:off x="0" y="365239"/>
            <a:ext cx="243068" cy="764390"/>
          </a:xfrm>
          <a:prstGeom prst="rect">
            <a:avLst/>
          </a:prstGeom>
          <a:solidFill>
            <a:srgbClr val="FF8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 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0438C21C-6688-CD47-9B39-2BD825F592A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3284" y="6440198"/>
            <a:ext cx="767123" cy="264231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DB3430-93CA-9540-9380-D85F161C958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3250" y="1450136"/>
            <a:ext cx="5530850" cy="4795100"/>
          </a:xfr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11093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ase Study Single Slide - Data Resul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0E93CEEC-4F06-5349-BB63-F02B2B211B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3284" y="388389"/>
            <a:ext cx="5065999" cy="764390"/>
          </a:xfrm>
        </p:spPr>
        <p:txBody>
          <a:bodyPr anchor="b">
            <a:normAutofit/>
          </a:bodyPr>
          <a:lstStyle>
            <a:lvl1pPr algn="l">
              <a:defRPr sz="4000" b="0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Company Name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CD2D898-C1E4-1C4E-B41C-23A7E59AE640}"/>
              </a:ext>
            </a:extLst>
          </p:cNvPr>
          <p:cNvSpPr/>
          <p:nvPr userDrawn="1"/>
        </p:nvSpPr>
        <p:spPr>
          <a:xfrm flipV="1">
            <a:off x="0" y="365239"/>
            <a:ext cx="243068" cy="764390"/>
          </a:xfrm>
          <a:prstGeom prst="rect">
            <a:avLst/>
          </a:prstGeom>
          <a:solidFill>
            <a:srgbClr val="FF8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 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0438C21C-6688-CD47-9B39-2BD825F592A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3284" y="6440198"/>
            <a:ext cx="767123" cy="264231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DB3430-93CA-9540-9380-D85F161C958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3250" y="1450136"/>
            <a:ext cx="5066030" cy="4795100"/>
          </a:xfr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42941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- Tw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674382-8BA2-CD48-84D7-6B1CDE48F68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095998" y="0"/>
            <a:ext cx="6096002" cy="6245236"/>
          </a:xfrm>
        </p:spPr>
        <p:txBody>
          <a:bodyPr/>
          <a:lstStyle/>
          <a:p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C0C770B-B4AF-E443-922A-886366399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45516" y="6454780"/>
            <a:ext cx="2743200" cy="154809"/>
          </a:xfrm>
        </p:spPr>
        <p:txBody>
          <a:bodyPr/>
          <a:lstStyle>
            <a:lvl1pPr>
              <a:defRPr sz="7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056F86DB-78DF-EB43-A6BE-40415A3A005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93CEEC-4F06-5349-BB63-F02B2B211B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3284" y="388389"/>
            <a:ext cx="5065999" cy="764390"/>
          </a:xfrm>
        </p:spPr>
        <p:txBody>
          <a:bodyPr anchor="b">
            <a:normAutofit/>
          </a:bodyPr>
          <a:lstStyle>
            <a:lvl1pPr algn="l">
              <a:defRPr sz="4000" b="0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Company Name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CD2D898-C1E4-1C4E-B41C-23A7E59AE640}"/>
              </a:ext>
            </a:extLst>
          </p:cNvPr>
          <p:cNvSpPr/>
          <p:nvPr userDrawn="1"/>
        </p:nvSpPr>
        <p:spPr>
          <a:xfrm flipV="1">
            <a:off x="0" y="365239"/>
            <a:ext cx="243068" cy="764390"/>
          </a:xfrm>
          <a:prstGeom prst="rect">
            <a:avLst/>
          </a:prstGeom>
          <a:solidFill>
            <a:srgbClr val="063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 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0438C21C-6688-CD47-9B39-2BD825F592A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3284" y="6440198"/>
            <a:ext cx="767123" cy="264231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DB3430-93CA-9540-9380-D85F161C958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3250" y="1450136"/>
            <a:ext cx="5066030" cy="4795100"/>
          </a:xfr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87245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ase Study - Tw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C0C770B-B4AF-E443-922A-886366399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45516" y="6454780"/>
            <a:ext cx="2743200" cy="154809"/>
          </a:xfrm>
        </p:spPr>
        <p:txBody>
          <a:bodyPr/>
          <a:lstStyle>
            <a:lvl1pPr>
              <a:defRPr sz="700">
                <a:solidFill>
                  <a:schemeClr val="bg1"/>
                </a:solidFill>
              </a:defRPr>
            </a:lvl1pPr>
          </a:lstStyle>
          <a:p>
            <a:fld id="{056F86DB-78DF-EB43-A6BE-40415A3A005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93CEEC-4F06-5349-BB63-F02B2B211B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3284" y="388389"/>
            <a:ext cx="10558741" cy="764390"/>
          </a:xfrm>
        </p:spPr>
        <p:txBody>
          <a:bodyPr anchor="b">
            <a:normAutofit/>
          </a:bodyPr>
          <a:lstStyle>
            <a:lvl1pPr algn="l">
              <a:defRPr sz="4000" b="0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Company Name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CD2D898-C1E4-1C4E-B41C-23A7E59AE640}"/>
              </a:ext>
            </a:extLst>
          </p:cNvPr>
          <p:cNvSpPr/>
          <p:nvPr userDrawn="1"/>
        </p:nvSpPr>
        <p:spPr>
          <a:xfrm flipV="1">
            <a:off x="0" y="365239"/>
            <a:ext cx="243068" cy="764390"/>
          </a:xfrm>
          <a:prstGeom prst="rect">
            <a:avLst/>
          </a:prstGeom>
          <a:solidFill>
            <a:srgbClr val="063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 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0438C21C-6688-CD47-9B39-2BD825F592A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3284" y="6440198"/>
            <a:ext cx="767123" cy="264231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DB3430-93CA-9540-9380-D85F161C958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3250" y="1450136"/>
            <a:ext cx="5066030" cy="4795100"/>
          </a:xfr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97CEAD3-C89F-4D4E-800D-03278CC987D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95995" y="1450136"/>
            <a:ext cx="5066030" cy="3311987"/>
          </a:xfr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D24C7A6-D640-CF45-80ED-0D0586847BA0}"/>
              </a:ext>
            </a:extLst>
          </p:cNvPr>
          <p:cNvSpPr/>
          <p:nvPr userDrawn="1"/>
        </p:nvSpPr>
        <p:spPr>
          <a:xfrm>
            <a:off x="6095998" y="5093207"/>
            <a:ext cx="6096002" cy="1764793"/>
          </a:xfrm>
          <a:prstGeom prst="rect">
            <a:avLst/>
          </a:prstGeom>
          <a:solidFill>
            <a:srgbClr val="008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B5A17C67-7CB2-284C-99FC-A2BAC91D5CF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79966" y="5569457"/>
            <a:ext cx="1523417" cy="383287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1E11AF9-BFB5-2249-A289-E9CD9BC90DAF}"/>
              </a:ext>
            </a:extLst>
          </p:cNvPr>
          <p:cNvSpPr txBox="1"/>
          <p:nvPr userDrawn="1"/>
        </p:nvSpPr>
        <p:spPr>
          <a:xfrm>
            <a:off x="6479967" y="5292458"/>
            <a:ext cx="15234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b="1" i="0" spc="3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5E2E3C11-DE33-084A-AD71-C891FA8663D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479965" y="5968237"/>
            <a:ext cx="1507897" cy="471961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DC954BAD-17EC-8E4A-9A29-55BEDEA6DB0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278598" y="5560830"/>
            <a:ext cx="1523417" cy="383287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3224947F-5A0A-8840-BFFF-2177D9724E3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278597" y="5959610"/>
            <a:ext cx="1507897" cy="471961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041CDB05-136E-5C4F-8C5F-901152807BB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0077230" y="5553097"/>
            <a:ext cx="1523417" cy="383287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D1361775-607B-C343-8D7F-3DEE0E32266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0077229" y="5951877"/>
            <a:ext cx="1507897" cy="471961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</p:spTree>
    <p:extLst>
      <p:ext uri="{BB962C8B-B14F-4D97-AF65-F5344CB8AC3E}">
        <p14:creationId xmlns:p14="http://schemas.microsoft.com/office/powerpoint/2010/main" val="3805970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: 9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C0C770B-B4AF-E443-922A-886366399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45516" y="6454780"/>
            <a:ext cx="2743200" cy="154809"/>
          </a:xfrm>
        </p:spPr>
        <p:txBody>
          <a:bodyPr/>
          <a:lstStyle>
            <a:lvl1pPr>
              <a:defRPr sz="7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056F86DB-78DF-EB43-A6BE-40415A3A005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93CEEC-4F06-5349-BB63-F02B2B211B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3284" y="388389"/>
            <a:ext cx="10985432" cy="764390"/>
          </a:xfrm>
        </p:spPr>
        <p:txBody>
          <a:bodyPr anchor="b">
            <a:normAutofit/>
          </a:bodyPr>
          <a:lstStyle>
            <a:lvl1pPr algn="l">
              <a:defRPr sz="4000" b="0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Placeholder for Title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FBC11B3-DCDD-9549-B1AE-B931A05BF4A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19183" y="1691641"/>
            <a:ext cx="1935935" cy="919324"/>
          </a:xfrm>
        </p:spPr>
        <p:txBody>
          <a:bodyPr>
            <a:normAutofit/>
          </a:bodyPr>
          <a:lstStyle>
            <a:lvl1pPr marL="0" indent="0" algn="ctr">
              <a:buNone/>
              <a:defRPr sz="1500"/>
            </a:lvl1pPr>
          </a:lstStyle>
          <a:p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488D9DE-C176-4142-B49C-6FA24124A139}"/>
              </a:ext>
            </a:extLst>
          </p:cNvPr>
          <p:cNvCxnSpPr/>
          <p:nvPr userDrawn="1"/>
        </p:nvCxnSpPr>
        <p:spPr>
          <a:xfrm>
            <a:off x="641604" y="2971800"/>
            <a:ext cx="10908792" cy="0"/>
          </a:xfrm>
          <a:prstGeom prst="line">
            <a:avLst/>
          </a:prstGeom>
          <a:ln>
            <a:solidFill>
              <a:srgbClr val="AAAA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A2BABCB-3F0F-1C4D-8937-8976657897AC}"/>
              </a:ext>
            </a:extLst>
          </p:cNvPr>
          <p:cNvCxnSpPr/>
          <p:nvPr userDrawn="1"/>
        </p:nvCxnSpPr>
        <p:spPr>
          <a:xfrm>
            <a:off x="641604" y="4718304"/>
            <a:ext cx="10908792" cy="0"/>
          </a:xfrm>
          <a:prstGeom prst="line">
            <a:avLst/>
          </a:prstGeom>
          <a:ln>
            <a:solidFill>
              <a:srgbClr val="AAAA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9FB6EAD-645C-A348-883B-4823DE5562D1}"/>
              </a:ext>
            </a:extLst>
          </p:cNvPr>
          <p:cNvCxnSpPr>
            <a:cxnSpLocks/>
          </p:cNvCxnSpPr>
          <p:nvPr userDrawn="1"/>
        </p:nvCxnSpPr>
        <p:spPr>
          <a:xfrm>
            <a:off x="3887724" y="1731233"/>
            <a:ext cx="0" cy="4267231"/>
          </a:xfrm>
          <a:prstGeom prst="line">
            <a:avLst/>
          </a:prstGeom>
          <a:ln>
            <a:solidFill>
              <a:srgbClr val="AAAA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D28F05A-6176-BF41-80A7-5F8CEFA12C79}"/>
              </a:ext>
            </a:extLst>
          </p:cNvPr>
          <p:cNvCxnSpPr>
            <a:cxnSpLocks/>
          </p:cNvCxnSpPr>
          <p:nvPr userDrawn="1"/>
        </p:nvCxnSpPr>
        <p:spPr>
          <a:xfrm>
            <a:off x="8231124" y="1731233"/>
            <a:ext cx="0" cy="4267231"/>
          </a:xfrm>
          <a:prstGeom prst="line">
            <a:avLst/>
          </a:prstGeom>
          <a:ln>
            <a:solidFill>
              <a:srgbClr val="AAAA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D659F1E6-3E90-D042-B124-21247437E83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219183" y="3381545"/>
            <a:ext cx="1935935" cy="919324"/>
          </a:xfrm>
        </p:spPr>
        <p:txBody>
          <a:bodyPr>
            <a:normAutofit/>
          </a:bodyPr>
          <a:lstStyle>
            <a:lvl1pPr marL="0" indent="0" algn="ctr">
              <a:buNone/>
              <a:defRPr sz="1500"/>
            </a:lvl1pPr>
          </a:lstStyle>
          <a:p>
            <a:endParaRPr lang="en-US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AD88A01A-9FF6-BF4D-8627-71D55CDAD93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219183" y="5013576"/>
            <a:ext cx="1935935" cy="919324"/>
          </a:xfrm>
        </p:spPr>
        <p:txBody>
          <a:bodyPr>
            <a:normAutofit/>
          </a:bodyPr>
          <a:lstStyle>
            <a:lvl1pPr marL="0" indent="0" algn="ctr">
              <a:buNone/>
              <a:defRPr sz="1500"/>
            </a:lvl1pPr>
          </a:lstStyle>
          <a:p>
            <a:endParaRPr lang="en-US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15279BEA-4324-6F41-B835-929804F11F1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091457" y="1691641"/>
            <a:ext cx="1935935" cy="919324"/>
          </a:xfrm>
        </p:spPr>
        <p:txBody>
          <a:bodyPr>
            <a:normAutofit/>
          </a:bodyPr>
          <a:lstStyle>
            <a:lvl1pPr marL="0" indent="0" algn="ctr">
              <a:buNone/>
              <a:defRPr sz="1500"/>
            </a:lvl1pPr>
          </a:lstStyle>
          <a:p>
            <a:endParaRPr lang="en-US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2CD2A921-7D50-A440-B2FF-7C6A560A18A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091457" y="3381545"/>
            <a:ext cx="1935935" cy="919324"/>
          </a:xfrm>
        </p:spPr>
        <p:txBody>
          <a:bodyPr>
            <a:normAutofit/>
          </a:bodyPr>
          <a:lstStyle>
            <a:lvl1pPr marL="0" indent="0" algn="ctr">
              <a:buNone/>
              <a:defRPr sz="1500"/>
            </a:lvl1pPr>
          </a:lstStyle>
          <a:p>
            <a:endParaRPr lang="en-US"/>
          </a:p>
        </p:txBody>
      </p: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id="{2E310FEE-0966-0646-BE8A-FD0E1C5BD64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091457" y="5013576"/>
            <a:ext cx="1935935" cy="919324"/>
          </a:xfrm>
        </p:spPr>
        <p:txBody>
          <a:bodyPr>
            <a:normAutofit/>
          </a:bodyPr>
          <a:lstStyle>
            <a:lvl1pPr marL="0" indent="0" algn="ctr">
              <a:buNone/>
              <a:defRPr sz="1500"/>
            </a:lvl1pPr>
          </a:lstStyle>
          <a:p>
            <a:endParaRPr lang="en-US"/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id="{84FBB971-94E6-5645-85AC-49FC3A4F3D3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963731" y="1728102"/>
            <a:ext cx="1935935" cy="919324"/>
          </a:xfrm>
        </p:spPr>
        <p:txBody>
          <a:bodyPr>
            <a:normAutofit/>
          </a:bodyPr>
          <a:lstStyle>
            <a:lvl1pPr marL="0" indent="0" algn="ctr">
              <a:buNone/>
              <a:defRPr sz="1500"/>
            </a:lvl1pPr>
          </a:lstStyle>
          <a:p>
            <a:endParaRPr lang="en-US"/>
          </a:p>
        </p:txBody>
      </p:sp>
      <p:sp>
        <p:nvSpPr>
          <p:cNvPr id="24" name="Picture Placeholder 2">
            <a:extLst>
              <a:ext uri="{FF2B5EF4-FFF2-40B4-BE49-F238E27FC236}">
                <a16:creationId xmlns:a16="http://schemas.microsoft.com/office/drawing/2014/main" id="{1D2CA239-3D8E-E44E-A165-DD7D36D81A06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963731" y="3418006"/>
            <a:ext cx="1935935" cy="919324"/>
          </a:xfrm>
        </p:spPr>
        <p:txBody>
          <a:bodyPr>
            <a:normAutofit/>
          </a:bodyPr>
          <a:lstStyle>
            <a:lvl1pPr marL="0" indent="0" algn="ctr">
              <a:buNone/>
              <a:defRPr sz="1500"/>
            </a:lvl1pPr>
          </a:lstStyle>
          <a:p>
            <a:endParaRPr lang="en-US"/>
          </a:p>
        </p:txBody>
      </p:sp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C66D6ACB-CB0A-EA4A-97E6-5C7A33DC8B81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963731" y="5050037"/>
            <a:ext cx="1935935" cy="919324"/>
          </a:xfrm>
        </p:spPr>
        <p:txBody>
          <a:bodyPr>
            <a:normAutofit/>
          </a:bodyPr>
          <a:lstStyle>
            <a:lvl1pPr marL="0" indent="0" algn="ctr">
              <a:buNone/>
              <a:defRPr sz="1500"/>
            </a:lvl1pPr>
          </a:lstStyle>
          <a:p>
            <a:endParaRPr lang="en-US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DCAC099-AC99-3B45-AF0F-5BEB07CE30C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3284" y="6440198"/>
            <a:ext cx="767123" cy="264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050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: 8 grid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5E914A7B-05FB-1448-8921-69DC0960073A}"/>
              </a:ext>
            </a:extLst>
          </p:cNvPr>
          <p:cNvSpPr/>
          <p:nvPr userDrawn="1"/>
        </p:nvSpPr>
        <p:spPr>
          <a:xfrm>
            <a:off x="6107739" y="3824979"/>
            <a:ext cx="2743200" cy="2402579"/>
          </a:xfrm>
          <a:prstGeom prst="rect">
            <a:avLst/>
          </a:prstGeom>
          <a:solidFill>
            <a:srgbClr val="CBECFF">
              <a:alpha val="1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B83A048-9958-5648-A2DE-9919F318DD2C}"/>
              </a:ext>
            </a:extLst>
          </p:cNvPr>
          <p:cNvSpPr/>
          <p:nvPr userDrawn="1"/>
        </p:nvSpPr>
        <p:spPr>
          <a:xfrm>
            <a:off x="3352800" y="1422360"/>
            <a:ext cx="2743200" cy="2402579"/>
          </a:xfrm>
          <a:prstGeom prst="rect">
            <a:avLst/>
          </a:prstGeom>
          <a:solidFill>
            <a:srgbClr val="CBECFF">
              <a:alpha val="1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65CCD481-5004-4145-BA3F-FA5E2D5B73E5}"/>
              </a:ext>
            </a:extLst>
          </p:cNvPr>
          <p:cNvSpPr/>
          <p:nvPr userDrawn="1"/>
        </p:nvSpPr>
        <p:spPr>
          <a:xfrm>
            <a:off x="606442" y="1429514"/>
            <a:ext cx="2743200" cy="2402581"/>
          </a:xfrm>
          <a:prstGeom prst="rect">
            <a:avLst/>
          </a:prstGeom>
          <a:solidFill>
            <a:srgbClr val="CBECFF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04D4B494-386C-ED48-9394-1095D9DE7901}"/>
              </a:ext>
            </a:extLst>
          </p:cNvPr>
          <p:cNvSpPr/>
          <p:nvPr userDrawn="1"/>
        </p:nvSpPr>
        <p:spPr>
          <a:xfrm>
            <a:off x="6107739" y="1422398"/>
            <a:ext cx="2743200" cy="2402581"/>
          </a:xfrm>
          <a:prstGeom prst="rect">
            <a:avLst/>
          </a:prstGeom>
          <a:solidFill>
            <a:srgbClr val="CBEC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0504293-9CDB-A24E-9C15-E09C6F6D3C43}"/>
              </a:ext>
            </a:extLst>
          </p:cNvPr>
          <p:cNvSpPr/>
          <p:nvPr userDrawn="1"/>
        </p:nvSpPr>
        <p:spPr>
          <a:xfrm>
            <a:off x="8862678" y="3824979"/>
            <a:ext cx="2743200" cy="2402581"/>
          </a:xfrm>
          <a:prstGeom prst="rect">
            <a:avLst/>
          </a:prstGeom>
          <a:solidFill>
            <a:srgbClr val="CBECFF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846E147-93EA-E244-961E-5D7478801065}"/>
              </a:ext>
            </a:extLst>
          </p:cNvPr>
          <p:cNvSpPr/>
          <p:nvPr userDrawn="1"/>
        </p:nvSpPr>
        <p:spPr>
          <a:xfrm>
            <a:off x="8862678" y="1422400"/>
            <a:ext cx="2743200" cy="2402579"/>
          </a:xfrm>
          <a:prstGeom prst="rect">
            <a:avLst/>
          </a:prstGeom>
          <a:solidFill>
            <a:srgbClr val="CBECF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BCB32490-6996-0145-934F-F0D800B2769F}"/>
              </a:ext>
            </a:extLst>
          </p:cNvPr>
          <p:cNvSpPr/>
          <p:nvPr userDrawn="1"/>
        </p:nvSpPr>
        <p:spPr>
          <a:xfrm>
            <a:off x="3352800" y="3824941"/>
            <a:ext cx="2743200" cy="2402581"/>
          </a:xfrm>
          <a:prstGeom prst="rect">
            <a:avLst/>
          </a:prstGeom>
          <a:solidFill>
            <a:srgbClr val="CBECFF">
              <a:alpha val="6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     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D541170F-FB18-5C49-94EC-95DEF809AAC5}"/>
              </a:ext>
            </a:extLst>
          </p:cNvPr>
          <p:cNvSpPr/>
          <p:nvPr userDrawn="1"/>
        </p:nvSpPr>
        <p:spPr>
          <a:xfrm>
            <a:off x="606442" y="3824941"/>
            <a:ext cx="2743200" cy="2402581"/>
          </a:xfrm>
          <a:prstGeom prst="rect">
            <a:avLst/>
          </a:prstGeom>
          <a:solidFill>
            <a:srgbClr val="CBECFF">
              <a:alpha val="9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C0C770B-B4AF-E443-922A-886366399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45516" y="6454780"/>
            <a:ext cx="2743200" cy="154809"/>
          </a:xfrm>
        </p:spPr>
        <p:txBody>
          <a:bodyPr/>
          <a:lstStyle>
            <a:lvl1pPr>
              <a:defRPr sz="7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056F86DB-78DF-EB43-A6BE-40415A3A005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93CEEC-4F06-5349-BB63-F02B2B211B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3284" y="388389"/>
            <a:ext cx="10985432" cy="764390"/>
          </a:xfrm>
        </p:spPr>
        <p:txBody>
          <a:bodyPr anchor="b">
            <a:normAutofit/>
          </a:bodyPr>
          <a:lstStyle>
            <a:lvl1pPr algn="l">
              <a:defRPr sz="4000" b="0" i="0">
                <a:solidFill>
                  <a:srgbClr val="063A7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Placeholder for Title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E63D1DBC-D122-1A46-A848-EC89E167476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3284" y="6440198"/>
            <a:ext cx="767123" cy="264231"/>
          </a:xfrm>
          <a:prstGeom prst="rect">
            <a:avLst/>
          </a:prstGeom>
        </p:spPr>
      </p:pic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9294AFC2-D170-F94D-87A6-F2F6845F109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58592" y="2349479"/>
            <a:ext cx="2423833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05BF17FA-5E40-8A48-A394-BDC42B7D5B7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58592" y="2743017"/>
            <a:ext cx="2423839" cy="771801"/>
          </a:xfrm>
        </p:spPr>
        <p:txBody>
          <a:bodyPr anchor="t">
            <a:noAutofit/>
          </a:bodyPr>
          <a:lstStyle>
            <a:lvl1pPr marL="0" indent="0" algn="ctr">
              <a:lnSpc>
                <a:spcPct val="150000"/>
              </a:lnSpc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Praesent</a:t>
            </a:r>
            <a:r>
              <a:rPr lang="en-US"/>
              <a:t> fermentum,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F741AD60-D049-C840-8349-453A0C56264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509323" y="2343847"/>
            <a:ext cx="2423833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D9DE17B7-FC25-E04E-8115-0F2113CE0D1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509323" y="2737385"/>
            <a:ext cx="2423839" cy="771801"/>
          </a:xfrm>
        </p:spPr>
        <p:txBody>
          <a:bodyPr anchor="t">
            <a:noAutofit/>
          </a:bodyPr>
          <a:lstStyle>
            <a:lvl1pPr marL="0" indent="0" algn="ctr">
              <a:lnSpc>
                <a:spcPct val="150000"/>
              </a:lnSpc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Praesent</a:t>
            </a:r>
            <a:r>
              <a:rPr lang="en-US"/>
              <a:t> fermentum,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</a:t>
            </a:r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126571BC-642F-834A-81CA-28CBA977288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58586" y="4880706"/>
            <a:ext cx="2423833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36" name="Text Placeholder 4">
            <a:extLst>
              <a:ext uri="{FF2B5EF4-FFF2-40B4-BE49-F238E27FC236}">
                <a16:creationId xmlns:a16="http://schemas.microsoft.com/office/drawing/2014/main" id="{288CBBD9-81C9-9E4B-AB9A-377BE8F81E0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58586" y="5274244"/>
            <a:ext cx="2423839" cy="771801"/>
          </a:xfrm>
        </p:spPr>
        <p:txBody>
          <a:bodyPr anchor="t">
            <a:noAutofit/>
          </a:bodyPr>
          <a:lstStyle>
            <a:lvl1pPr marL="0" indent="0" algn="ctr">
              <a:lnSpc>
                <a:spcPct val="150000"/>
              </a:lnSpc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Praesent</a:t>
            </a:r>
            <a:r>
              <a:rPr lang="en-US"/>
              <a:t> fermentum,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</a:t>
            </a:r>
          </a:p>
        </p:txBody>
      </p:sp>
      <p:sp>
        <p:nvSpPr>
          <p:cNvPr id="37" name="Text Placeholder 4">
            <a:extLst>
              <a:ext uri="{FF2B5EF4-FFF2-40B4-BE49-F238E27FC236}">
                <a16:creationId xmlns:a16="http://schemas.microsoft.com/office/drawing/2014/main" id="{8E74759E-28D3-7A4E-A86C-8E24F522BEE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509317" y="4875074"/>
            <a:ext cx="2423833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38" name="Text Placeholder 4">
            <a:extLst>
              <a:ext uri="{FF2B5EF4-FFF2-40B4-BE49-F238E27FC236}">
                <a16:creationId xmlns:a16="http://schemas.microsoft.com/office/drawing/2014/main" id="{6A60322B-4C73-7047-900F-4D76A72B35C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509317" y="5268612"/>
            <a:ext cx="2423839" cy="771801"/>
          </a:xfrm>
        </p:spPr>
        <p:txBody>
          <a:bodyPr anchor="t">
            <a:noAutofit/>
          </a:bodyPr>
          <a:lstStyle>
            <a:lvl1pPr marL="0" indent="0" algn="ctr">
              <a:lnSpc>
                <a:spcPct val="150000"/>
              </a:lnSpc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Praesent</a:t>
            </a:r>
            <a:r>
              <a:rPr lang="en-US"/>
              <a:t> fermentum,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</a:t>
            </a:r>
          </a:p>
        </p:txBody>
      </p:sp>
      <p:sp>
        <p:nvSpPr>
          <p:cNvPr id="60" name="Text Placeholder 4">
            <a:extLst>
              <a:ext uri="{FF2B5EF4-FFF2-40B4-BE49-F238E27FC236}">
                <a16:creationId xmlns:a16="http://schemas.microsoft.com/office/drawing/2014/main" id="{41E174E4-886B-5B4B-9E8A-F938565D899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75677" y="2343847"/>
            <a:ext cx="2423833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61" name="Text Placeholder 4">
            <a:extLst>
              <a:ext uri="{FF2B5EF4-FFF2-40B4-BE49-F238E27FC236}">
                <a16:creationId xmlns:a16="http://schemas.microsoft.com/office/drawing/2014/main" id="{44D41A2F-8165-7C47-A5B8-C39A1C2A7A1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275677" y="2737385"/>
            <a:ext cx="2423839" cy="771801"/>
          </a:xfrm>
        </p:spPr>
        <p:txBody>
          <a:bodyPr anchor="t">
            <a:noAutofit/>
          </a:bodyPr>
          <a:lstStyle>
            <a:lvl1pPr marL="0" indent="0" algn="ctr">
              <a:lnSpc>
                <a:spcPct val="150000"/>
              </a:lnSpc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Praesent</a:t>
            </a:r>
            <a:r>
              <a:rPr lang="en-US"/>
              <a:t> fermentum,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</a:t>
            </a:r>
          </a:p>
        </p:txBody>
      </p:sp>
      <p:sp>
        <p:nvSpPr>
          <p:cNvPr id="62" name="Text Placeholder 4">
            <a:extLst>
              <a:ext uri="{FF2B5EF4-FFF2-40B4-BE49-F238E27FC236}">
                <a16:creationId xmlns:a16="http://schemas.microsoft.com/office/drawing/2014/main" id="{6D3B11B0-1FE3-064A-B853-3510DDA3B27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026408" y="2338215"/>
            <a:ext cx="2423833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63" name="Text Placeholder 4">
            <a:extLst>
              <a:ext uri="{FF2B5EF4-FFF2-40B4-BE49-F238E27FC236}">
                <a16:creationId xmlns:a16="http://schemas.microsoft.com/office/drawing/2014/main" id="{2590A979-221A-5F43-AC3A-C8388F37F11E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026408" y="2731753"/>
            <a:ext cx="2423839" cy="771801"/>
          </a:xfrm>
        </p:spPr>
        <p:txBody>
          <a:bodyPr anchor="t">
            <a:noAutofit/>
          </a:bodyPr>
          <a:lstStyle>
            <a:lvl1pPr marL="0" indent="0" algn="ctr">
              <a:lnSpc>
                <a:spcPct val="150000"/>
              </a:lnSpc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Praesent</a:t>
            </a:r>
            <a:r>
              <a:rPr lang="en-US"/>
              <a:t> fermentum,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</a:t>
            </a:r>
          </a:p>
        </p:txBody>
      </p:sp>
      <p:sp>
        <p:nvSpPr>
          <p:cNvPr id="64" name="Text Placeholder 4">
            <a:extLst>
              <a:ext uri="{FF2B5EF4-FFF2-40B4-BE49-F238E27FC236}">
                <a16:creationId xmlns:a16="http://schemas.microsoft.com/office/drawing/2014/main" id="{A32DEB6B-898B-0A4B-BD64-53179F1D97E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275671" y="4875074"/>
            <a:ext cx="2423833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65" name="Text Placeholder 4">
            <a:extLst>
              <a:ext uri="{FF2B5EF4-FFF2-40B4-BE49-F238E27FC236}">
                <a16:creationId xmlns:a16="http://schemas.microsoft.com/office/drawing/2014/main" id="{676862EE-1791-1D4F-9D11-2924EE625CE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275671" y="5268612"/>
            <a:ext cx="2423839" cy="771801"/>
          </a:xfrm>
        </p:spPr>
        <p:txBody>
          <a:bodyPr anchor="t">
            <a:noAutofit/>
          </a:bodyPr>
          <a:lstStyle>
            <a:lvl1pPr marL="0" indent="0" algn="ctr">
              <a:lnSpc>
                <a:spcPct val="150000"/>
              </a:lnSpc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Praesent</a:t>
            </a:r>
            <a:r>
              <a:rPr lang="en-US"/>
              <a:t> fermentum,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</a:t>
            </a:r>
          </a:p>
        </p:txBody>
      </p:sp>
      <p:sp>
        <p:nvSpPr>
          <p:cNvPr id="66" name="Text Placeholder 4">
            <a:extLst>
              <a:ext uri="{FF2B5EF4-FFF2-40B4-BE49-F238E27FC236}">
                <a16:creationId xmlns:a16="http://schemas.microsoft.com/office/drawing/2014/main" id="{8431FA22-2C7F-BA47-B459-E18115049C7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026402" y="4869442"/>
            <a:ext cx="2423833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67" name="Text Placeholder 4">
            <a:extLst>
              <a:ext uri="{FF2B5EF4-FFF2-40B4-BE49-F238E27FC236}">
                <a16:creationId xmlns:a16="http://schemas.microsoft.com/office/drawing/2014/main" id="{53A3FFF4-7D8F-6949-A7D1-443160090A5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026402" y="5262980"/>
            <a:ext cx="2423839" cy="771801"/>
          </a:xfrm>
        </p:spPr>
        <p:txBody>
          <a:bodyPr anchor="t">
            <a:noAutofit/>
          </a:bodyPr>
          <a:lstStyle>
            <a:lvl1pPr marL="0" indent="0" algn="ctr">
              <a:lnSpc>
                <a:spcPct val="150000"/>
              </a:lnSpc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Praesent</a:t>
            </a:r>
            <a:r>
              <a:rPr lang="en-US"/>
              <a:t> fermentum,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</a:t>
            </a:r>
          </a:p>
        </p:txBody>
      </p:sp>
      <p:sp>
        <p:nvSpPr>
          <p:cNvPr id="68" name="Picture Placeholder 2">
            <a:extLst>
              <a:ext uri="{FF2B5EF4-FFF2-40B4-BE49-F238E27FC236}">
                <a16:creationId xmlns:a16="http://schemas.microsoft.com/office/drawing/2014/main" id="{7AB4CDC3-D18C-D94C-85AD-1CDB36FBF20B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1658161" y="1624257"/>
            <a:ext cx="639762" cy="639762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rgbClr val="F66B00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69" name="Picture Placeholder 2">
            <a:extLst>
              <a:ext uri="{FF2B5EF4-FFF2-40B4-BE49-F238E27FC236}">
                <a16:creationId xmlns:a16="http://schemas.microsoft.com/office/drawing/2014/main" id="{68A0807C-91BC-6940-8EAC-A9817D69D0B7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4401352" y="1624257"/>
            <a:ext cx="639762" cy="639762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rgbClr val="F66B00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70" name="Picture Placeholder 2">
            <a:extLst>
              <a:ext uri="{FF2B5EF4-FFF2-40B4-BE49-F238E27FC236}">
                <a16:creationId xmlns:a16="http://schemas.microsoft.com/office/drawing/2014/main" id="{5DB20CE4-3FAF-854B-9A3F-85F6D58FBF09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7163666" y="1623633"/>
            <a:ext cx="639762" cy="639762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rgbClr val="F66B00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71" name="Picture Placeholder 2">
            <a:extLst>
              <a:ext uri="{FF2B5EF4-FFF2-40B4-BE49-F238E27FC236}">
                <a16:creationId xmlns:a16="http://schemas.microsoft.com/office/drawing/2014/main" id="{12FABBA2-AE32-5A42-A1FC-8B032F0555FC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9914398" y="1623633"/>
            <a:ext cx="639762" cy="639762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rgbClr val="F66B00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72" name="Picture Placeholder 2">
            <a:extLst>
              <a:ext uri="{FF2B5EF4-FFF2-40B4-BE49-F238E27FC236}">
                <a16:creationId xmlns:a16="http://schemas.microsoft.com/office/drawing/2014/main" id="{FAA4F638-9C68-AD40-9D56-2151F54192BF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1658161" y="4155408"/>
            <a:ext cx="639762" cy="639762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rgbClr val="F66B00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73" name="Picture Placeholder 2">
            <a:extLst>
              <a:ext uri="{FF2B5EF4-FFF2-40B4-BE49-F238E27FC236}">
                <a16:creationId xmlns:a16="http://schemas.microsoft.com/office/drawing/2014/main" id="{AC70479F-DD56-4B40-8927-8E73F47BA10C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4401352" y="4155408"/>
            <a:ext cx="639762" cy="639762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rgbClr val="F66B00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74" name="Picture Placeholder 2">
            <a:extLst>
              <a:ext uri="{FF2B5EF4-FFF2-40B4-BE49-F238E27FC236}">
                <a16:creationId xmlns:a16="http://schemas.microsoft.com/office/drawing/2014/main" id="{8445CD24-3673-054C-BF95-DCB1982F62EB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7163666" y="4154784"/>
            <a:ext cx="639762" cy="639762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rgbClr val="F66B00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75" name="Picture Placeholder 2">
            <a:extLst>
              <a:ext uri="{FF2B5EF4-FFF2-40B4-BE49-F238E27FC236}">
                <a16:creationId xmlns:a16="http://schemas.microsoft.com/office/drawing/2014/main" id="{5606434B-D7A1-4547-B940-0AC5AF03AF94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9914398" y="4154784"/>
            <a:ext cx="639762" cy="639762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rgbClr val="F66B00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1710016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: 8 grid with icon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C0C770B-B4AF-E443-922A-886366399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45516" y="6454780"/>
            <a:ext cx="2743200" cy="154809"/>
          </a:xfrm>
        </p:spPr>
        <p:txBody>
          <a:bodyPr/>
          <a:lstStyle>
            <a:lvl1pPr>
              <a:defRPr sz="7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056F86DB-78DF-EB43-A6BE-40415A3A005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93CEEC-4F06-5349-BB63-F02B2B211B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3284" y="388389"/>
            <a:ext cx="10985432" cy="764390"/>
          </a:xfrm>
        </p:spPr>
        <p:txBody>
          <a:bodyPr anchor="b">
            <a:normAutofit/>
          </a:bodyPr>
          <a:lstStyle>
            <a:lvl1pPr algn="l">
              <a:defRPr sz="4000" b="0" i="0">
                <a:solidFill>
                  <a:srgbClr val="063A7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Placeholder for Title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854810B-47D0-5246-90EB-05FA984D86FF}"/>
              </a:ext>
            </a:extLst>
          </p:cNvPr>
          <p:cNvGrpSpPr/>
          <p:nvPr userDrawn="1"/>
        </p:nvGrpSpPr>
        <p:grpSpPr>
          <a:xfrm>
            <a:off x="596874" y="1433091"/>
            <a:ext cx="11009005" cy="4798008"/>
            <a:chOff x="596874" y="1429514"/>
            <a:chExt cx="11009005" cy="4798008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7803C822-73C3-0C46-ACB9-6D6A0662192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49642" y="1429514"/>
              <a:ext cx="0" cy="4798008"/>
            </a:xfrm>
            <a:prstGeom prst="line">
              <a:avLst/>
            </a:prstGeom>
            <a:ln>
              <a:solidFill>
                <a:srgbClr val="AAAAA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D1BB804C-92D6-2A4C-8F6F-57F4DDCE454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104416" y="1429514"/>
              <a:ext cx="0" cy="4798008"/>
            </a:xfrm>
            <a:prstGeom prst="line">
              <a:avLst/>
            </a:prstGeom>
            <a:ln>
              <a:solidFill>
                <a:srgbClr val="AAAAA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420E6D13-E1B8-464B-A3CB-B4A769155C7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862678" y="1429514"/>
              <a:ext cx="0" cy="4798008"/>
            </a:xfrm>
            <a:prstGeom prst="line">
              <a:avLst/>
            </a:prstGeom>
            <a:ln>
              <a:solidFill>
                <a:srgbClr val="AAAAA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F1A4C113-6F2A-E047-A4AF-E5DA5BF8548F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596874" y="3824979"/>
              <a:ext cx="11009005" cy="0"/>
            </a:xfrm>
            <a:prstGeom prst="line">
              <a:avLst/>
            </a:prstGeom>
            <a:ln>
              <a:solidFill>
                <a:srgbClr val="AAAAA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EEEE3EBE-0A2A-3C4B-BE4E-8F881671DBC0}"/>
              </a:ext>
            </a:extLst>
          </p:cNvPr>
          <p:cNvSpPr/>
          <p:nvPr userDrawn="1"/>
        </p:nvSpPr>
        <p:spPr>
          <a:xfrm>
            <a:off x="-5311" y="6730048"/>
            <a:ext cx="12200696" cy="127952"/>
          </a:xfrm>
          <a:prstGeom prst="rect">
            <a:avLst/>
          </a:prstGeom>
          <a:solidFill>
            <a:srgbClr val="008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6EA12840-236E-2A46-905C-291BEDC73E4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58592" y="2349479"/>
            <a:ext cx="2423833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DCDDE330-0916-C845-97A2-AB2191EA29D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58592" y="2743017"/>
            <a:ext cx="2423839" cy="771801"/>
          </a:xfrm>
        </p:spPr>
        <p:txBody>
          <a:bodyPr anchor="t">
            <a:noAutofit/>
          </a:bodyPr>
          <a:lstStyle>
            <a:lvl1pPr marL="0" indent="0" algn="ctr">
              <a:lnSpc>
                <a:spcPct val="150000"/>
              </a:lnSpc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Praesent</a:t>
            </a:r>
            <a:r>
              <a:rPr lang="en-US"/>
              <a:t> fermentum,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</a:t>
            </a:r>
          </a:p>
        </p:txBody>
      </p:sp>
      <p:sp>
        <p:nvSpPr>
          <p:cNvPr id="37" name="Text Placeholder 4">
            <a:extLst>
              <a:ext uri="{FF2B5EF4-FFF2-40B4-BE49-F238E27FC236}">
                <a16:creationId xmlns:a16="http://schemas.microsoft.com/office/drawing/2014/main" id="{7BDD9E4A-FBB0-F34A-A4AD-43002C80DB0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509323" y="2343847"/>
            <a:ext cx="2423833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38" name="Text Placeholder 4">
            <a:extLst>
              <a:ext uri="{FF2B5EF4-FFF2-40B4-BE49-F238E27FC236}">
                <a16:creationId xmlns:a16="http://schemas.microsoft.com/office/drawing/2014/main" id="{BF5A558D-9D15-9C47-BE61-669C7571DD0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509323" y="2737385"/>
            <a:ext cx="2423839" cy="771801"/>
          </a:xfrm>
        </p:spPr>
        <p:txBody>
          <a:bodyPr anchor="t">
            <a:noAutofit/>
          </a:bodyPr>
          <a:lstStyle>
            <a:lvl1pPr marL="0" indent="0" algn="ctr">
              <a:lnSpc>
                <a:spcPct val="150000"/>
              </a:lnSpc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Praesent</a:t>
            </a:r>
            <a:r>
              <a:rPr lang="en-US"/>
              <a:t> fermentum,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</a:t>
            </a:r>
          </a:p>
        </p:txBody>
      </p:sp>
      <p:sp>
        <p:nvSpPr>
          <p:cNvPr id="40" name="Text Placeholder 4">
            <a:extLst>
              <a:ext uri="{FF2B5EF4-FFF2-40B4-BE49-F238E27FC236}">
                <a16:creationId xmlns:a16="http://schemas.microsoft.com/office/drawing/2014/main" id="{A1FBBADE-FE8C-3A42-80AE-C2F04080190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58586" y="4880706"/>
            <a:ext cx="2423833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42" name="Text Placeholder 4">
            <a:extLst>
              <a:ext uri="{FF2B5EF4-FFF2-40B4-BE49-F238E27FC236}">
                <a16:creationId xmlns:a16="http://schemas.microsoft.com/office/drawing/2014/main" id="{EFB5DFFC-B95F-D74D-8343-03DDBC6C608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58586" y="5274244"/>
            <a:ext cx="2423839" cy="771801"/>
          </a:xfrm>
        </p:spPr>
        <p:txBody>
          <a:bodyPr anchor="t">
            <a:noAutofit/>
          </a:bodyPr>
          <a:lstStyle>
            <a:lvl1pPr marL="0" indent="0" algn="ctr">
              <a:lnSpc>
                <a:spcPct val="150000"/>
              </a:lnSpc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Praesent</a:t>
            </a:r>
            <a:r>
              <a:rPr lang="en-US"/>
              <a:t> fermentum,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</a:t>
            </a:r>
          </a:p>
        </p:txBody>
      </p:sp>
      <p:sp>
        <p:nvSpPr>
          <p:cNvPr id="44" name="Text Placeholder 4">
            <a:extLst>
              <a:ext uri="{FF2B5EF4-FFF2-40B4-BE49-F238E27FC236}">
                <a16:creationId xmlns:a16="http://schemas.microsoft.com/office/drawing/2014/main" id="{56F74489-41DA-984A-961A-3BFC7DD9758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509317" y="4875074"/>
            <a:ext cx="2423833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46" name="Text Placeholder 4">
            <a:extLst>
              <a:ext uri="{FF2B5EF4-FFF2-40B4-BE49-F238E27FC236}">
                <a16:creationId xmlns:a16="http://schemas.microsoft.com/office/drawing/2014/main" id="{3D872FA8-7452-4B42-9E82-0BF661418AB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509317" y="5268612"/>
            <a:ext cx="2423839" cy="771801"/>
          </a:xfrm>
        </p:spPr>
        <p:txBody>
          <a:bodyPr anchor="t">
            <a:noAutofit/>
          </a:bodyPr>
          <a:lstStyle>
            <a:lvl1pPr marL="0" indent="0" algn="ctr">
              <a:lnSpc>
                <a:spcPct val="150000"/>
              </a:lnSpc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Praesent</a:t>
            </a:r>
            <a:r>
              <a:rPr lang="en-US"/>
              <a:t> fermentum,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</a:t>
            </a:r>
          </a:p>
        </p:txBody>
      </p:sp>
      <p:sp>
        <p:nvSpPr>
          <p:cNvPr id="48" name="Text Placeholder 4">
            <a:extLst>
              <a:ext uri="{FF2B5EF4-FFF2-40B4-BE49-F238E27FC236}">
                <a16:creationId xmlns:a16="http://schemas.microsoft.com/office/drawing/2014/main" id="{044088E7-1012-4C48-88F6-ADBFAB2ADF4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75677" y="2343847"/>
            <a:ext cx="2423833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49" name="Text Placeholder 4">
            <a:extLst>
              <a:ext uri="{FF2B5EF4-FFF2-40B4-BE49-F238E27FC236}">
                <a16:creationId xmlns:a16="http://schemas.microsoft.com/office/drawing/2014/main" id="{295F5CA5-D58F-5C40-8ADA-6539BEA88D3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275677" y="2737385"/>
            <a:ext cx="2423839" cy="771801"/>
          </a:xfrm>
        </p:spPr>
        <p:txBody>
          <a:bodyPr anchor="t">
            <a:noAutofit/>
          </a:bodyPr>
          <a:lstStyle>
            <a:lvl1pPr marL="0" indent="0" algn="ctr">
              <a:lnSpc>
                <a:spcPct val="150000"/>
              </a:lnSpc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Praesent</a:t>
            </a:r>
            <a:r>
              <a:rPr lang="en-US"/>
              <a:t> fermentum,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</a:t>
            </a:r>
          </a:p>
        </p:txBody>
      </p:sp>
      <p:sp>
        <p:nvSpPr>
          <p:cNvPr id="58" name="Text Placeholder 4">
            <a:extLst>
              <a:ext uri="{FF2B5EF4-FFF2-40B4-BE49-F238E27FC236}">
                <a16:creationId xmlns:a16="http://schemas.microsoft.com/office/drawing/2014/main" id="{B72F790F-F360-0F40-89D1-D65FBF62278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026408" y="2338215"/>
            <a:ext cx="2423833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59" name="Text Placeholder 4">
            <a:extLst>
              <a:ext uri="{FF2B5EF4-FFF2-40B4-BE49-F238E27FC236}">
                <a16:creationId xmlns:a16="http://schemas.microsoft.com/office/drawing/2014/main" id="{7C2FD664-5810-E246-9253-EDF031BDA12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026408" y="2731753"/>
            <a:ext cx="2423839" cy="771801"/>
          </a:xfrm>
        </p:spPr>
        <p:txBody>
          <a:bodyPr anchor="t">
            <a:noAutofit/>
          </a:bodyPr>
          <a:lstStyle>
            <a:lvl1pPr marL="0" indent="0" algn="ctr">
              <a:lnSpc>
                <a:spcPct val="150000"/>
              </a:lnSpc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Praesent</a:t>
            </a:r>
            <a:r>
              <a:rPr lang="en-US"/>
              <a:t> fermentum,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</a:t>
            </a:r>
          </a:p>
        </p:txBody>
      </p:sp>
      <p:sp>
        <p:nvSpPr>
          <p:cNvPr id="60" name="Text Placeholder 4">
            <a:extLst>
              <a:ext uri="{FF2B5EF4-FFF2-40B4-BE49-F238E27FC236}">
                <a16:creationId xmlns:a16="http://schemas.microsoft.com/office/drawing/2014/main" id="{8CB335D9-CB53-FD47-8622-151263D4DF8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275671" y="4875074"/>
            <a:ext cx="2423833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61" name="Text Placeholder 4">
            <a:extLst>
              <a:ext uri="{FF2B5EF4-FFF2-40B4-BE49-F238E27FC236}">
                <a16:creationId xmlns:a16="http://schemas.microsoft.com/office/drawing/2014/main" id="{C9AD0CE0-6870-F343-8A66-506DC93E1B2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275671" y="5268612"/>
            <a:ext cx="2423839" cy="771801"/>
          </a:xfrm>
        </p:spPr>
        <p:txBody>
          <a:bodyPr anchor="t">
            <a:noAutofit/>
          </a:bodyPr>
          <a:lstStyle>
            <a:lvl1pPr marL="0" indent="0" algn="ctr">
              <a:lnSpc>
                <a:spcPct val="150000"/>
              </a:lnSpc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Praesent</a:t>
            </a:r>
            <a:r>
              <a:rPr lang="en-US"/>
              <a:t> fermentum,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</a:t>
            </a:r>
          </a:p>
        </p:txBody>
      </p:sp>
      <p:sp>
        <p:nvSpPr>
          <p:cNvPr id="62" name="Text Placeholder 4">
            <a:extLst>
              <a:ext uri="{FF2B5EF4-FFF2-40B4-BE49-F238E27FC236}">
                <a16:creationId xmlns:a16="http://schemas.microsoft.com/office/drawing/2014/main" id="{596F69C4-2AEA-FD41-BC4D-E1893F04423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026402" y="4869442"/>
            <a:ext cx="2423833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63" name="Text Placeholder 4">
            <a:extLst>
              <a:ext uri="{FF2B5EF4-FFF2-40B4-BE49-F238E27FC236}">
                <a16:creationId xmlns:a16="http://schemas.microsoft.com/office/drawing/2014/main" id="{8449D13F-0852-6D44-A899-74D116F6C4B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026402" y="5262980"/>
            <a:ext cx="2423839" cy="771801"/>
          </a:xfrm>
        </p:spPr>
        <p:txBody>
          <a:bodyPr anchor="t">
            <a:noAutofit/>
          </a:bodyPr>
          <a:lstStyle>
            <a:lvl1pPr marL="0" indent="0" algn="ctr">
              <a:lnSpc>
                <a:spcPct val="150000"/>
              </a:lnSpc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Praesent</a:t>
            </a:r>
            <a:r>
              <a:rPr lang="en-US"/>
              <a:t> fermentum,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0C9B01A1-8D95-3C48-9556-28FEC365783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3284" y="6440198"/>
            <a:ext cx="767123" cy="264231"/>
          </a:xfrm>
          <a:prstGeom prst="rect">
            <a:avLst/>
          </a:prstGeom>
        </p:spPr>
      </p:pic>
      <p:sp>
        <p:nvSpPr>
          <p:cNvPr id="50" name="Picture Placeholder 2">
            <a:extLst>
              <a:ext uri="{FF2B5EF4-FFF2-40B4-BE49-F238E27FC236}">
                <a16:creationId xmlns:a16="http://schemas.microsoft.com/office/drawing/2014/main" id="{C6E5BBF6-74A3-764B-B6C4-ED53E4CC7A70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1658161" y="1624257"/>
            <a:ext cx="639762" cy="639762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rgbClr val="F66B00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51" name="Picture Placeholder 2">
            <a:extLst>
              <a:ext uri="{FF2B5EF4-FFF2-40B4-BE49-F238E27FC236}">
                <a16:creationId xmlns:a16="http://schemas.microsoft.com/office/drawing/2014/main" id="{89790E83-05A4-284A-8DEE-A49F65580751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4401352" y="1624257"/>
            <a:ext cx="639762" cy="639762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rgbClr val="F66B00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52" name="Picture Placeholder 2">
            <a:extLst>
              <a:ext uri="{FF2B5EF4-FFF2-40B4-BE49-F238E27FC236}">
                <a16:creationId xmlns:a16="http://schemas.microsoft.com/office/drawing/2014/main" id="{4FB17BF4-B1EE-CC49-9CCD-AC2A1807FA63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7163666" y="1623633"/>
            <a:ext cx="639762" cy="639762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rgbClr val="F66B00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53" name="Picture Placeholder 2">
            <a:extLst>
              <a:ext uri="{FF2B5EF4-FFF2-40B4-BE49-F238E27FC236}">
                <a16:creationId xmlns:a16="http://schemas.microsoft.com/office/drawing/2014/main" id="{BD29B048-6E46-7E42-97A6-80CAFE7E380C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9914398" y="1623633"/>
            <a:ext cx="639762" cy="639762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rgbClr val="F66B00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54" name="Picture Placeholder 2">
            <a:extLst>
              <a:ext uri="{FF2B5EF4-FFF2-40B4-BE49-F238E27FC236}">
                <a16:creationId xmlns:a16="http://schemas.microsoft.com/office/drawing/2014/main" id="{83E48619-7723-9C40-AAE0-181C908770EF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1658161" y="4155408"/>
            <a:ext cx="639762" cy="639762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rgbClr val="F66B00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55" name="Picture Placeholder 2">
            <a:extLst>
              <a:ext uri="{FF2B5EF4-FFF2-40B4-BE49-F238E27FC236}">
                <a16:creationId xmlns:a16="http://schemas.microsoft.com/office/drawing/2014/main" id="{294D708D-0D41-CB4B-ABC6-FAF8BC2FBF29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4401352" y="4155408"/>
            <a:ext cx="639762" cy="639762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rgbClr val="F66B00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56" name="Picture Placeholder 2">
            <a:extLst>
              <a:ext uri="{FF2B5EF4-FFF2-40B4-BE49-F238E27FC236}">
                <a16:creationId xmlns:a16="http://schemas.microsoft.com/office/drawing/2014/main" id="{DB08DBBC-E8BD-194A-AD17-443CCB6F0FF8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7163666" y="4154784"/>
            <a:ext cx="639762" cy="639762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rgbClr val="F66B00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57" name="Picture Placeholder 2">
            <a:extLst>
              <a:ext uri="{FF2B5EF4-FFF2-40B4-BE49-F238E27FC236}">
                <a16:creationId xmlns:a16="http://schemas.microsoft.com/office/drawing/2014/main" id="{D7ACFB48-92E2-2049-8C2D-5C791A329E79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9914398" y="4154784"/>
            <a:ext cx="639762" cy="639762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rgbClr val="F66B00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1126169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: 8 gri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6EA12840-236E-2A46-905C-291BEDC73E4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58592" y="1816850"/>
            <a:ext cx="2423833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DCDDE330-0916-C845-97A2-AB2191EA29D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58592" y="2210388"/>
            <a:ext cx="2423839" cy="1333890"/>
          </a:xfrm>
        </p:spPr>
        <p:txBody>
          <a:bodyPr anchor="t">
            <a:noAutofit/>
          </a:bodyPr>
          <a:lstStyle>
            <a:lvl1pPr marL="0" indent="0" algn="ctr">
              <a:lnSpc>
                <a:spcPct val="150000"/>
              </a:lnSpc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Praesent</a:t>
            </a:r>
            <a:r>
              <a:rPr lang="en-US"/>
              <a:t> fermentum,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</a:t>
            </a:r>
          </a:p>
        </p:txBody>
      </p:sp>
      <p:sp>
        <p:nvSpPr>
          <p:cNvPr id="37" name="Text Placeholder 4">
            <a:extLst>
              <a:ext uri="{FF2B5EF4-FFF2-40B4-BE49-F238E27FC236}">
                <a16:creationId xmlns:a16="http://schemas.microsoft.com/office/drawing/2014/main" id="{7BDD9E4A-FBB0-F34A-A4AD-43002C80DB0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509323" y="1811218"/>
            <a:ext cx="2423833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38" name="Text Placeholder 4">
            <a:extLst>
              <a:ext uri="{FF2B5EF4-FFF2-40B4-BE49-F238E27FC236}">
                <a16:creationId xmlns:a16="http://schemas.microsoft.com/office/drawing/2014/main" id="{BF5A558D-9D15-9C47-BE61-669C7571DD0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509323" y="2204756"/>
            <a:ext cx="2423839" cy="1333890"/>
          </a:xfrm>
        </p:spPr>
        <p:txBody>
          <a:bodyPr anchor="t">
            <a:noAutofit/>
          </a:bodyPr>
          <a:lstStyle>
            <a:lvl1pPr marL="0" indent="0" algn="ctr">
              <a:lnSpc>
                <a:spcPct val="150000"/>
              </a:lnSpc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Praesent</a:t>
            </a:r>
            <a:r>
              <a:rPr lang="en-US"/>
              <a:t> fermentum,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</a:t>
            </a:r>
          </a:p>
        </p:txBody>
      </p:sp>
      <p:sp>
        <p:nvSpPr>
          <p:cNvPr id="40" name="Text Placeholder 4">
            <a:extLst>
              <a:ext uri="{FF2B5EF4-FFF2-40B4-BE49-F238E27FC236}">
                <a16:creationId xmlns:a16="http://schemas.microsoft.com/office/drawing/2014/main" id="{A1FBBADE-FE8C-3A42-80AE-C2F04080190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58586" y="4348077"/>
            <a:ext cx="2423833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42" name="Text Placeholder 4">
            <a:extLst>
              <a:ext uri="{FF2B5EF4-FFF2-40B4-BE49-F238E27FC236}">
                <a16:creationId xmlns:a16="http://schemas.microsoft.com/office/drawing/2014/main" id="{EFB5DFFC-B95F-D74D-8343-03DDBC6C608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58586" y="4741615"/>
            <a:ext cx="2423839" cy="1333890"/>
          </a:xfrm>
        </p:spPr>
        <p:txBody>
          <a:bodyPr anchor="t">
            <a:noAutofit/>
          </a:bodyPr>
          <a:lstStyle>
            <a:lvl1pPr marL="0" indent="0" algn="ctr">
              <a:lnSpc>
                <a:spcPct val="150000"/>
              </a:lnSpc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Praesent</a:t>
            </a:r>
            <a:r>
              <a:rPr lang="en-US"/>
              <a:t> fermentum,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</a:t>
            </a:r>
          </a:p>
        </p:txBody>
      </p:sp>
      <p:sp>
        <p:nvSpPr>
          <p:cNvPr id="44" name="Text Placeholder 4">
            <a:extLst>
              <a:ext uri="{FF2B5EF4-FFF2-40B4-BE49-F238E27FC236}">
                <a16:creationId xmlns:a16="http://schemas.microsoft.com/office/drawing/2014/main" id="{56F74489-41DA-984A-961A-3BFC7DD9758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509317" y="4342445"/>
            <a:ext cx="2423833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46" name="Text Placeholder 4">
            <a:extLst>
              <a:ext uri="{FF2B5EF4-FFF2-40B4-BE49-F238E27FC236}">
                <a16:creationId xmlns:a16="http://schemas.microsoft.com/office/drawing/2014/main" id="{3D872FA8-7452-4B42-9E82-0BF661418AB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509317" y="4735983"/>
            <a:ext cx="2423839" cy="1333890"/>
          </a:xfrm>
        </p:spPr>
        <p:txBody>
          <a:bodyPr anchor="t">
            <a:noAutofit/>
          </a:bodyPr>
          <a:lstStyle>
            <a:lvl1pPr marL="0" indent="0" algn="ctr">
              <a:lnSpc>
                <a:spcPct val="150000"/>
              </a:lnSpc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Praesent</a:t>
            </a:r>
            <a:r>
              <a:rPr lang="en-US"/>
              <a:t> fermentum,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</a:t>
            </a:r>
          </a:p>
        </p:txBody>
      </p:sp>
      <p:sp>
        <p:nvSpPr>
          <p:cNvPr id="48" name="Text Placeholder 4">
            <a:extLst>
              <a:ext uri="{FF2B5EF4-FFF2-40B4-BE49-F238E27FC236}">
                <a16:creationId xmlns:a16="http://schemas.microsoft.com/office/drawing/2014/main" id="{044088E7-1012-4C48-88F6-ADBFAB2ADF4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75677" y="1811218"/>
            <a:ext cx="2423833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49" name="Text Placeholder 4">
            <a:extLst>
              <a:ext uri="{FF2B5EF4-FFF2-40B4-BE49-F238E27FC236}">
                <a16:creationId xmlns:a16="http://schemas.microsoft.com/office/drawing/2014/main" id="{295F5CA5-D58F-5C40-8ADA-6539BEA88D3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275677" y="2204756"/>
            <a:ext cx="2423839" cy="1333890"/>
          </a:xfrm>
        </p:spPr>
        <p:txBody>
          <a:bodyPr anchor="t">
            <a:noAutofit/>
          </a:bodyPr>
          <a:lstStyle>
            <a:lvl1pPr marL="0" indent="0" algn="ctr">
              <a:lnSpc>
                <a:spcPct val="150000"/>
              </a:lnSpc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Praesent</a:t>
            </a:r>
            <a:r>
              <a:rPr lang="en-US"/>
              <a:t> fermentum,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</a:t>
            </a:r>
          </a:p>
        </p:txBody>
      </p:sp>
      <p:sp>
        <p:nvSpPr>
          <p:cNvPr id="58" name="Text Placeholder 4">
            <a:extLst>
              <a:ext uri="{FF2B5EF4-FFF2-40B4-BE49-F238E27FC236}">
                <a16:creationId xmlns:a16="http://schemas.microsoft.com/office/drawing/2014/main" id="{B72F790F-F360-0F40-89D1-D65FBF62278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026408" y="1805586"/>
            <a:ext cx="2423833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59" name="Text Placeholder 4">
            <a:extLst>
              <a:ext uri="{FF2B5EF4-FFF2-40B4-BE49-F238E27FC236}">
                <a16:creationId xmlns:a16="http://schemas.microsoft.com/office/drawing/2014/main" id="{7C2FD664-5810-E246-9253-EDF031BDA12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026408" y="2199124"/>
            <a:ext cx="2423839" cy="1333890"/>
          </a:xfrm>
        </p:spPr>
        <p:txBody>
          <a:bodyPr anchor="t">
            <a:noAutofit/>
          </a:bodyPr>
          <a:lstStyle>
            <a:lvl1pPr marL="0" indent="0" algn="ctr">
              <a:lnSpc>
                <a:spcPct val="150000"/>
              </a:lnSpc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Praesent</a:t>
            </a:r>
            <a:r>
              <a:rPr lang="en-US"/>
              <a:t> fermentum,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</a:t>
            </a:r>
          </a:p>
        </p:txBody>
      </p:sp>
      <p:sp>
        <p:nvSpPr>
          <p:cNvPr id="60" name="Text Placeholder 4">
            <a:extLst>
              <a:ext uri="{FF2B5EF4-FFF2-40B4-BE49-F238E27FC236}">
                <a16:creationId xmlns:a16="http://schemas.microsoft.com/office/drawing/2014/main" id="{8CB335D9-CB53-FD47-8622-151263D4DF8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275671" y="4342445"/>
            <a:ext cx="2423833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61" name="Text Placeholder 4">
            <a:extLst>
              <a:ext uri="{FF2B5EF4-FFF2-40B4-BE49-F238E27FC236}">
                <a16:creationId xmlns:a16="http://schemas.microsoft.com/office/drawing/2014/main" id="{C9AD0CE0-6870-F343-8A66-506DC93E1B2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275671" y="4735983"/>
            <a:ext cx="2423839" cy="1333890"/>
          </a:xfrm>
        </p:spPr>
        <p:txBody>
          <a:bodyPr anchor="t">
            <a:noAutofit/>
          </a:bodyPr>
          <a:lstStyle>
            <a:lvl1pPr marL="0" indent="0" algn="ctr">
              <a:lnSpc>
                <a:spcPct val="150000"/>
              </a:lnSpc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Praesent</a:t>
            </a:r>
            <a:r>
              <a:rPr lang="en-US"/>
              <a:t> fermentum,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</a:t>
            </a:r>
          </a:p>
        </p:txBody>
      </p:sp>
      <p:sp>
        <p:nvSpPr>
          <p:cNvPr id="62" name="Text Placeholder 4">
            <a:extLst>
              <a:ext uri="{FF2B5EF4-FFF2-40B4-BE49-F238E27FC236}">
                <a16:creationId xmlns:a16="http://schemas.microsoft.com/office/drawing/2014/main" id="{596F69C4-2AEA-FD41-BC4D-E1893F04423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026402" y="4336813"/>
            <a:ext cx="2423833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63" name="Text Placeholder 4">
            <a:extLst>
              <a:ext uri="{FF2B5EF4-FFF2-40B4-BE49-F238E27FC236}">
                <a16:creationId xmlns:a16="http://schemas.microsoft.com/office/drawing/2014/main" id="{8449D13F-0852-6D44-A899-74D116F6C4B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026402" y="4730351"/>
            <a:ext cx="2423839" cy="1333890"/>
          </a:xfrm>
        </p:spPr>
        <p:txBody>
          <a:bodyPr anchor="t">
            <a:noAutofit/>
          </a:bodyPr>
          <a:lstStyle>
            <a:lvl1pPr marL="0" indent="0" algn="ctr">
              <a:lnSpc>
                <a:spcPct val="150000"/>
              </a:lnSpc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Praesent</a:t>
            </a:r>
            <a:r>
              <a:rPr lang="en-US"/>
              <a:t> fermentum,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C0C770B-B4AF-E443-922A-886366399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45516" y="6454780"/>
            <a:ext cx="2743200" cy="154809"/>
          </a:xfrm>
        </p:spPr>
        <p:txBody>
          <a:bodyPr/>
          <a:lstStyle>
            <a:lvl1pPr>
              <a:defRPr sz="7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056F86DB-78DF-EB43-A6BE-40415A3A005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93CEEC-4F06-5349-BB63-F02B2B211B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3284" y="388389"/>
            <a:ext cx="10985432" cy="764390"/>
          </a:xfrm>
        </p:spPr>
        <p:txBody>
          <a:bodyPr anchor="b">
            <a:normAutofit/>
          </a:bodyPr>
          <a:lstStyle>
            <a:lvl1pPr algn="l">
              <a:defRPr sz="4000" b="0" i="0">
                <a:solidFill>
                  <a:srgbClr val="063A7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Placeholder for Title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854810B-47D0-5246-90EB-05FA984D86FF}"/>
              </a:ext>
            </a:extLst>
          </p:cNvPr>
          <p:cNvGrpSpPr/>
          <p:nvPr userDrawn="1"/>
        </p:nvGrpSpPr>
        <p:grpSpPr>
          <a:xfrm>
            <a:off x="596874" y="1433091"/>
            <a:ext cx="11009005" cy="4798008"/>
            <a:chOff x="596874" y="1429514"/>
            <a:chExt cx="11009005" cy="4798008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7803C822-73C3-0C46-ACB9-6D6A0662192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49642" y="1429514"/>
              <a:ext cx="0" cy="4798008"/>
            </a:xfrm>
            <a:prstGeom prst="line">
              <a:avLst/>
            </a:prstGeom>
            <a:ln>
              <a:solidFill>
                <a:srgbClr val="AAAAA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D1BB804C-92D6-2A4C-8F6F-57F4DDCE454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104416" y="1429514"/>
              <a:ext cx="0" cy="4798008"/>
            </a:xfrm>
            <a:prstGeom prst="line">
              <a:avLst/>
            </a:prstGeom>
            <a:ln>
              <a:solidFill>
                <a:srgbClr val="AAAAA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420E6D13-E1B8-464B-A3CB-B4A769155C7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862678" y="1429514"/>
              <a:ext cx="0" cy="4798008"/>
            </a:xfrm>
            <a:prstGeom prst="line">
              <a:avLst/>
            </a:prstGeom>
            <a:ln>
              <a:solidFill>
                <a:srgbClr val="AAAAA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F1A4C113-6F2A-E047-A4AF-E5DA5BF8548F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596874" y="3824979"/>
              <a:ext cx="11009005" cy="0"/>
            </a:xfrm>
            <a:prstGeom prst="line">
              <a:avLst/>
            </a:prstGeom>
            <a:ln>
              <a:solidFill>
                <a:srgbClr val="AAAAA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EEEE3EBE-0A2A-3C4B-BE4E-8F881671DBC0}"/>
              </a:ext>
            </a:extLst>
          </p:cNvPr>
          <p:cNvSpPr/>
          <p:nvPr userDrawn="1"/>
        </p:nvSpPr>
        <p:spPr>
          <a:xfrm>
            <a:off x="-5311" y="6730048"/>
            <a:ext cx="12200696" cy="127952"/>
          </a:xfrm>
          <a:prstGeom prst="rect">
            <a:avLst/>
          </a:prstGeom>
          <a:solidFill>
            <a:srgbClr val="008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FDCC37A0-8967-3647-BA4A-2371275A98D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3284" y="6440198"/>
            <a:ext cx="767123" cy="264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84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: 8 grid, n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6EA12840-236E-2A46-905C-291BEDC73E4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58592" y="1816850"/>
            <a:ext cx="2423833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DCDDE330-0916-C845-97A2-AB2191EA29D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58592" y="2210388"/>
            <a:ext cx="2423839" cy="1333890"/>
          </a:xfrm>
        </p:spPr>
        <p:txBody>
          <a:bodyPr anchor="t">
            <a:noAutofit/>
          </a:bodyPr>
          <a:lstStyle>
            <a:lvl1pPr marL="0" indent="0" algn="ctr">
              <a:lnSpc>
                <a:spcPct val="150000"/>
              </a:lnSpc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Praesent</a:t>
            </a:r>
            <a:r>
              <a:rPr lang="en-US"/>
              <a:t> fermentum,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</a:t>
            </a:r>
          </a:p>
        </p:txBody>
      </p:sp>
      <p:sp>
        <p:nvSpPr>
          <p:cNvPr id="37" name="Text Placeholder 4">
            <a:extLst>
              <a:ext uri="{FF2B5EF4-FFF2-40B4-BE49-F238E27FC236}">
                <a16:creationId xmlns:a16="http://schemas.microsoft.com/office/drawing/2014/main" id="{7BDD9E4A-FBB0-F34A-A4AD-43002C80DB0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509323" y="1811218"/>
            <a:ext cx="2423833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38" name="Text Placeholder 4">
            <a:extLst>
              <a:ext uri="{FF2B5EF4-FFF2-40B4-BE49-F238E27FC236}">
                <a16:creationId xmlns:a16="http://schemas.microsoft.com/office/drawing/2014/main" id="{BF5A558D-9D15-9C47-BE61-669C7571DD0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509323" y="2204756"/>
            <a:ext cx="2423839" cy="1333890"/>
          </a:xfrm>
        </p:spPr>
        <p:txBody>
          <a:bodyPr anchor="t">
            <a:noAutofit/>
          </a:bodyPr>
          <a:lstStyle>
            <a:lvl1pPr marL="0" indent="0" algn="ctr">
              <a:lnSpc>
                <a:spcPct val="150000"/>
              </a:lnSpc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Praesent</a:t>
            </a:r>
            <a:r>
              <a:rPr lang="en-US"/>
              <a:t> fermentum,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</a:t>
            </a:r>
          </a:p>
        </p:txBody>
      </p:sp>
      <p:sp>
        <p:nvSpPr>
          <p:cNvPr id="40" name="Text Placeholder 4">
            <a:extLst>
              <a:ext uri="{FF2B5EF4-FFF2-40B4-BE49-F238E27FC236}">
                <a16:creationId xmlns:a16="http://schemas.microsoft.com/office/drawing/2014/main" id="{A1FBBADE-FE8C-3A42-80AE-C2F04080190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58586" y="4348077"/>
            <a:ext cx="2423833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42" name="Text Placeholder 4">
            <a:extLst>
              <a:ext uri="{FF2B5EF4-FFF2-40B4-BE49-F238E27FC236}">
                <a16:creationId xmlns:a16="http://schemas.microsoft.com/office/drawing/2014/main" id="{EFB5DFFC-B95F-D74D-8343-03DDBC6C608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58586" y="4741615"/>
            <a:ext cx="2423839" cy="1333890"/>
          </a:xfrm>
        </p:spPr>
        <p:txBody>
          <a:bodyPr anchor="t">
            <a:noAutofit/>
          </a:bodyPr>
          <a:lstStyle>
            <a:lvl1pPr marL="0" indent="0" algn="ctr">
              <a:lnSpc>
                <a:spcPct val="150000"/>
              </a:lnSpc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Praesent</a:t>
            </a:r>
            <a:r>
              <a:rPr lang="en-US"/>
              <a:t> fermentum,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</a:t>
            </a:r>
          </a:p>
        </p:txBody>
      </p:sp>
      <p:sp>
        <p:nvSpPr>
          <p:cNvPr id="44" name="Text Placeholder 4">
            <a:extLst>
              <a:ext uri="{FF2B5EF4-FFF2-40B4-BE49-F238E27FC236}">
                <a16:creationId xmlns:a16="http://schemas.microsoft.com/office/drawing/2014/main" id="{56F74489-41DA-984A-961A-3BFC7DD9758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509317" y="4342445"/>
            <a:ext cx="2423833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46" name="Text Placeholder 4">
            <a:extLst>
              <a:ext uri="{FF2B5EF4-FFF2-40B4-BE49-F238E27FC236}">
                <a16:creationId xmlns:a16="http://schemas.microsoft.com/office/drawing/2014/main" id="{3D872FA8-7452-4B42-9E82-0BF661418AB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509317" y="4735983"/>
            <a:ext cx="2423839" cy="1333890"/>
          </a:xfrm>
        </p:spPr>
        <p:txBody>
          <a:bodyPr anchor="t">
            <a:noAutofit/>
          </a:bodyPr>
          <a:lstStyle>
            <a:lvl1pPr marL="0" indent="0" algn="ctr">
              <a:lnSpc>
                <a:spcPct val="150000"/>
              </a:lnSpc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Praesent</a:t>
            </a:r>
            <a:r>
              <a:rPr lang="en-US"/>
              <a:t> fermentum,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</a:t>
            </a:r>
          </a:p>
        </p:txBody>
      </p:sp>
      <p:sp>
        <p:nvSpPr>
          <p:cNvPr id="48" name="Text Placeholder 4">
            <a:extLst>
              <a:ext uri="{FF2B5EF4-FFF2-40B4-BE49-F238E27FC236}">
                <a16:creationId xmlns:a16="http://schemas.microsoft.com/office/drawing/2014/main" id="{044088E7-1012-4C48-88F6-ADBFAB2ADF4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75677" y="1811218"/>
            <a:ext cx="2423833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49" name="Text Placeholder 4">
            <a:extLst>
              <a:ext uri="{FF2B5EF4-FFF2-40B4-BE49-F238E27FC236}">
                <a16:creationId xmlns:a16="http://schemas.microsoft.com/office/drawing/2014/main" id="{295F5CA5-D58F-5C40-8ADA-6539BEA88D3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275677" y="2204756"/>
            <a:ext cx="2423839" cy="1333890"/>
          </a:xfrm>
        </p:spPr>
        <p:txBody>
          <a:bodyPr anchor="t">
            <a:noAutofit/>
          </a:bodyPr>
          <a:lstStyle>
            <a:lvl1pPr marL="0" indent="0" algn="ctr">
              <a:lnSpc>
                <a:spcPct val="150000"/>
              </a:lnSpc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Praesent</a:t>
            </a:r>
            <a:r>
              <a:rPr lang="en-US"/>
              <a:t> fermentum,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</a:t>
            </a:r>
          </a:p>
        </p:txBody>
      </p:sp>
      <p:sp>
        <p:nvSpPr>
          <p:cNvPr id="58" name="Text Placeholder 4">
            <a:extLst>
              <a:ext uri="{FF2B5EF4-FFF2-40B4-BE49-F238E27FC236}">
                <a16:creationId xmlns:a16="http://schemas.microsoft.com/office/drawing/2014/main" id="{B72F790F-F360-0F40-89D1-D65FBF62278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026408" y="1805586"/>
            <a:ext cx="2423833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59" name="Text Placeholder 4">
            <a:extLst>
              <a:ext uri="{FF2B5EF4-FFF2-40B4-BE49-F238E27FC236}">
                <a16:creationId xmlns:a16="http://schemas.microsoft.com/office/drawing/2014/main" id="{7C2FD664-5810-E246-9253-EDF031BDA12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026408" y="2199124"/>
            <a:ext cx="2423839" cy="1333890"/>
          </a:xfrm>
        </p:spPr>
        <p:txBody>
          <a:bodyPr anchor="t">
            <a:noAutofit/>
          </a:bodyPr>
          <a:lstStyle>
            <a:lvl1pPr marL="0" indent="0" algn="ctr">
              <a:lnSpc>
                <a:spcPct val="150000"/>
              </a:lnSpc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Praesent</a:t>
            </a:r>
            <a:r>
              <a:rPr lang="en-US"/>
              <a:t> fermentum,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</a:t>
            </a:r>
          </a:p>
        </p:txBody>
      </p:sp>
      <p:sp>
        <p:nvSpPr>
          <p:cNvPr id="60" name="Text Placeholder 4">
            <a:extLst>
              <a:ext uri="{FF2B5EF4-FFF2-40B4-BE49-F238E27FC236}">
                <a16:creationId xmlns:a16="http://schemas.microsoft.com/office/drawing/2014/main" id="{8CB335D9-CB53-FD47-8622-151263D4DF8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275671" y="4342445"/>
            <a:ext cx="2423833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61" name="Text Placeholder 4">
            <a:extLst>
              <a:ext uri="{FF2B5EF4-FFF2-40B4-BE49-F238E27FC236}">
                <a16:creationId xmlns:a16="http://schemas.microsoft.com/office/drawing/2014/main" id="{C9AD0CE0-6870-F343-8A66-506DC93E1B2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275671" y="4735983"/>
            <a:ext cx="2423839" cy="1333890"/>
          </a:xfrm>
        </p:spPr>
        <p:txBody>
          <a:bodyPr anchor="t">
            <a:noAutofit/>
          </a:bodyPr>
          <a:lstStyle>
            <a:lvl1pPr marL="0" indent="0" algn="ctr">
              <a:lnSpc>
                <a:spcPct val="150000"/>
              </a:lnSpc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Praesent</a:t>
            </a:r>
            <a:r>
              <a:rPr lang="en-US"/>
              <a:t> fermentum,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</a:t>
            </a:r>
          </a:p>
        </p:txBody>
      </p:sp>
      <p:sp>
        <p:nvSpPr>
          <p:cNvPr id="62" name="Text Placeholder 4">
            <a:extLst>
              <a:ext uri="{FF2B5EF4-FFF2-40B4-BE49-F238E27FC236}">
                <a16:creationId xmlns:a16="http://schemas.microsoft.com/office/drawing/2014/main" id="{596F69C4-2AEA-FD41-BC4D-E1893F04423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026402" y="4336813"/>
            <a:ext cx="2423833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63" name="Text Placeholder 4">
            <a:extLst>
              <a:ext uri="{FF2B5EF4-FFF2-40B4-BE49-F238E27FC236}">
                <a16:creationId xmlns:a16="http://schemas.microsoft.com/office/drawing/2014/main" id="{8449D13F-0852-6D44-A899-74D116F6C4B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026402" y="4730351"/>
            <a:ext cx="2423839" cy="1333890"/>
          </a:xfrm>
        </p:spPr>
        <p:txBody>
          <a:bodyPr anchor="t">
            <a:noAutofit/>
          </a:bodyPr>
          <a:lstStyle>
            <a:lvl1pPr marL="0" indent="0" algn="ctr">
              <a:lnSpc>
                <a:spcPct val="150000"/>
              </a:lnSpc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Praesent</a:t>
            </a:r>
            <a:r>
              <a:rPr lang="en-US"/>
              <a:t> fermentum,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C0C770B-B4AF-E443-922A-886366399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45516" y="6454780"/>
            <a:ext cx="2743200" cy="154809"/>
          </a:xfrm>
        </p:spPr>
        <p:txBody>
          <a:bodyPr/>
          <a:lstStyle>
            <a:lvl1pPr>
              <a:defRPr sz="7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056F86DB-78DF-EB43-A6BE-40415A3A005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93CEEC-4F06-5349-BB63-F02B2B211B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3284" y="388389"/>
            <a:ext cx="10985432" cy="764390"/>
          </a:xfrm>
        </p:spPr>
        <p:txBody>
          <a:bodyPr anchor="b">
            <a:normAutofit/>
          </a:bodyPr>
          <a:lstStyle>
            <a:lvl1pPr algn="l">
              <a:defRPr sz="4000" b="0" i="0">
                <a:solidFill>
                  <a:srgbClr val="063A7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Placeholder for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EEE3EBE-0A2A-3C4B-BE4E-8F881671DBC0}"/>
              </a:ext>
            </a:extLst>
          </p:cNvPr>
          <p:cNvSpPr/>
          <p:nvPr userDrawn="1"/>
        </p:nvSpPr>
        <p:spPr>
          <a:xfrm>
            <a:off x="-5311" y="6730048"/>
            <a:ext cx="12200696" cy="127952"/>
          </a:xfrm>
          <a:prstGeom prst="rect">
            <a:avLst/>
          </a:prstGeom>
          <a:solidFill>
            <a:srgbClr val="008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FDCC37A0-8967-3647-BA4A-2371275A98D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3284" y="6440198"/>
            <a:ext cx="767123" cy="264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164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C9A076B-16D9-CD42-B21D-95ED37E47C1E}"/>
              </a:ext>
            </a:extLst>
          </p:cNvPr>
          <p:cNvSpPr/>
          <p:nvPr userDrawn="1"/>
        </p:nvSpPr>
        <p:spPr>
          <a:xfrm>
            <a:off x="2083034" y="788647"/>
            <a:ext cx="9610202" cy="5405740"/>
          </a:xfrm>
          <a:prstGeom prst="rect">
            <a:avLst/>
          </a:prstGeom>
          <a:noFill/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A0B0534-9C62-FC49-BFF9-4F75BE4BCBA5}"/>
              </a:ext>
            </a:extLst>
          </p:cNvPr>
          <p:cNvSpPr/>
          <p:nvPr userDrawn="1"/>
        </p:nvSpPr>
        <p:spPr>
          <a:xfrm>
            <a:off x="498764" y="1224368"/>
            <a:ext cx="10752547" cy="5647046"/>
          </a:xfrm>
          <a:prstGeom prst="rect">
            <a:avLst/>
          </a:prstGeom>
          <a:gradFill>
            <a:gsLst>
              <a:gs pos="40000">
                <a:srgbClr val="063A79"/>
              </a:gs>
              <a:gs pos="100000">
                <a:srgbClr val="008AD9"/>
              </a:gs>
              <a:gs pos="0">
                <a:srgbClr val="063A79"/>
              </a:gs>
            </a:gsLst>
            <a:lin ang="2700000" scaled="0"/>
          </a:gradFill>
          <a:ln>
            <a:noFill/>
          </a:ln>
          <a:effectLst>
            <a:outerShdw blurRad="152400" sx="102000" sy="102000" algn="ctr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53565F81-A63B-2145-90B8-40E3D15A631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949" r="51090" b="34856"/>
          <a:stretch/>
        </p:blipFill>
        <p:spPr>
          <a:xfrm>
            <a:off x="8831968" y="1460690"/>
            <a:ext cx="2332654" cy="540574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214B9C34-E092-6B45-A9CD-C6FE2913EBE0}"/>
              </a:ext>
            </a:extLst>
          </p:cNvPr>
          <p:cNvSpPr/>
          <p:nvPr userDrawn="1"/>
        </p:nvSpPr>
        <p:spPr>
          <a:xfrm rot="5400000" flipV="1">
            <a:off x="-2297781" y="4017860"/>
            <a:ext cx="5641848" cy="54864"/>
          </a:xfrm>
          <a:prstGeom prst="rect">
            <a:avLst/>
          </a:prstGeom>
          <a:solidFill>
            <a:srgbClr val="FF8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D489C62-C953-F549-AF39-16B4FA1E72DD}"/>
              </a:ext>
            </a:extLst>
          </p:cNvPr>
          <p:cNvSpPr>
            <a:spLocks noGrp="1"/>
          </p:cNvSpPr>
          <p:nvPr userDrawn="1">
            <p:ph type="pic" sz="quarter" idx="11" hasCustomPrompt="1"/>
          </p:nvPr>
        </p:nvSpPr>
        <p:spPr>
          <a:xfrm>
            <a:off x="1180011" y="2829774"/>
            <a:ext cx="1816625" cy="103981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Logo</a:t>
            </a:r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50DA68E2-510B-A34A-8ABA-0859C09CC89B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3677884" y="2580756"/>
            <a:ext cx="7264563" cy="1694005"/>
          </a:xfrm>
        </p:spPr>
        <p:txBody>
          <a:bodyPr anchor="b">
            <a:normAutofit/>
          </a:bodyPr>
          <a:lstStyle>
            <a:lvl1pPr marL="0" indent="0">
              <a:buNone/>
              <a:defRPr sz="55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Title Placeholder</a:t>
            </a:r>
          </a:p>
        </p:txBody>
      </p:sp>
      <p:sp>
        <p:nvSpPr>
          <p:cNvPr id="23" name="Text Placeholder 12">
            <a:extLst>
              <a:ext uri="{FF2B5EF4-FFF2-40B4-BE49-F238E27FC236}">
                <a16:creationId xmlns:a16="http://schemas.microsoft.com/office/drawing/2014/main" id="{26B71A2C-FADE-F746-8E84-2EBFA74304FA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3677883" y="4392922"/>
            <a:ext cx="7264565" cy="682800"/>
          </a:xfrm>
        </p:spPr>
        <p:txBody>
          <a:bodyPr>
            <a:normAutofit/>
          </a:bodyPr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Subtitle Placeholder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A216CD1F-AAD4-234B-AA32-6DBD533AD7C7}"/>
              </a:ext>
            </a:extLst>
          </p:cNvPr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3677883" y="5758667"/>
            <a:ext cx="1639651" cy="911073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Contact One</a:t>
            </a: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526416D6-74F9-874F-B8F8-FE5B940B771D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5367123" y="5758667"/>
            <a:ext cx="1639651" cy="911073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Contact Two</a:t>
            </a:r>
          </a:p>
        </p:txBody>
      </p: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3E6A2331-1C5F-4A46-B63D-0275BA717D29}"/>
              </a:ext>
            </a:extLst>
          </p:cNvPr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7056363" y="5758666"/>
            <a:ext cx="1639651" cy="911073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Contact Three</a:t>
            </a:r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0B67BEB8-CEE5-0547-B46B-1F4A0BB9509F}"/>
              </a:ext>
            </a:extLst>
          </p:cNvPr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8745602" y="5758666"/>
            <a:ext cx="1639651" cy="911073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Contact Four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E12220B7-5BC2-1243-9002-8FFD46A00E5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80011" y="1891436"/>
            <a:ext cx="1816625" cy="665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561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: Text and image 50/5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869D1879-DC85-E24E-94AE-DE4D5B3F048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70321" y="0"/>
            <a:ext cx="5821679" cy="68580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0E93CEEC-4F06-5349-BB63-F02B2B211B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3284" y="388389"/>
            <a:ext cx="5362951" cy="764390"/>
          </a:xfrm>
        </p:spPr>
        <p:txBody>
          <a:bodyPr anchor="b">
            <a:normAutofit/>
          </a:bodyPr>
          <a:lstStyle>
            <a:lvl1pPr algn="l">
              <a:defRPr sz="4000" b="0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Placeholder for Title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2EA0441-9B99-8947-BF7A-92443D023F69}"/>
              </a:ext>
            </a:extLst>
          </p:cNvPr>
          <p:cNvCxnSpPr>
            <a:cxnSpLocks/>
          </p:cNvCxnSpPr>
          <p:nvPr userDrawn="1"/>
        </p:nvCxnSpPr>
        <p:spPr>
          <a:xfrm>
            <a:off x="603284" y="6227596"/>
            <a:ext cx="5767037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85CDB16D-CF67-2D44-A18E-A048317E0D9F}"/>
              </a:ext>
            </a:extLst>
          </p:cNvPr>
          <p:cNvSpPr/>
          <p:nvPr userDrawn="1"/>
        </p:nvSpPr>
        <p:spPr>
          <a:xfrm rot="5400000">
            <a:off x="7539942" y="2205941"/>
            <a:ext cx="6858000" cy="2446117"/>
          </a:xfrm>
          <a:prstGeom prst="rect">
            <a:avLst/>
          </a:prstGeom>
          <a:gradFill>
            <a:gsLst>
              <a:gs pos="0">
                <a:srgbClr val="FF8E00"/>
              </a:gs>
              <a:gs pos="100000">
                <a:srgbClr val="FF8E00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  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C0C770B-B4AF-E443-922A-886366399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45516" y="6454780"/>
            <a:ext cx="2743200" cy="154809"/>
          </a:xfrm>
        </p:spPr>
        <p:txBody>
          <a:bodyPr/>
          <a:lstStyle>
            <a:lvl1pPr>
              <a:defRPr sz="7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056F86DB-78DF-EB43-A6BE-40415A3A0052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1C61A49-0C3F-D549-8EAE-C7FA9AAF1B6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3284" y="6440198"/>
            <a:ext cx="767123" cy="264231"/>
          </a:xfrm>
          <a:prstGeom prst="rect">
            <a:avLst/>
          </a:prstGeom>
        </p:spPr>
      </p:pic>
      <p:sp>
        <p:nvSpPr>
          <p:cNvPr id="15" name="Picture Placeholder 6">
            <a:extLst>
              <a:ext uri="{FF2B5EF4-FFF2-40B4-BE49-F238E27FC236}">
                <a16:creationId xmlns:a16="http://schemas.microsoft.com/office/drawing/2014/main" id="{11740ED6-73DA-C14A-89B8-C892CA7AA7E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370321" y="-2"/>
            <a:ext cx="5821680" cy="6878232"/>
          </a:xfrm>
        </p:spPr>
        <p:txBody>
          <a:bodyPr/>
          <a:lstStyle>
            <a:lvl1pPr marL="0" indent="0">
              <a:buNone/>
              <a:defRPr>
                <a:solidFill>
                  <a:srgbClr val="008AD9"/>
                </a:solidFill>
              </a:defRPr>
            </a:lvl1pPr>
          </a:lstStyle>
          <a:p>
            <a:endParaRPr lang="en-US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7FDC31E8-1B85-E54A-846A-B981CD3606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3283" y="1511343"/>
            <a:ext cx="5362951" cy="45036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27704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: 4 column with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angle 63">
            <a:extLst>
              <a:ext uri="{FF2B5EF4-FFF2-40B4-BE49-F238E27FC236}">
                <a16:creationId xmlns:a16="http://schemas.microsoft.com/office/drawing/2014/main" id="{269BEEA7-F88D-4847-BB1A-3E6E13B9C13B}"/>
              </a:ext>
            </a:extLst>
          </p:cNvPr>
          <p:cNvSpPr/>
          <p:nvPr userDrawn="1"/>
        </p:nvSpPr>
        <p:spPr>
          <a:xfrm>
            <a:off x="6096000" y="1371598"/>
            <a:ext cx="3047998" cy="5486402"/>
          </a:xfrm>
          <a:prstGeom prst="rect">
            <a:avLst/>
          </a:prstGeom>
          <a:solidFill>
            <a:srgbClr val="008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7C179EF3-84AF-4B42-A726-322932765E3F}"/>
              </a:ext>
            </a:extLst>
          </p:cNvPr>
          <p:cNvSpPr/>
          <p:nvPr userDrawn="1"/>
        </p:nvSpPr>
        <p:spPr>
          <a:xfrm>
            <a:off x="9143998" y="1371598"/>
            <a:ext cx="3048002" cy="5486402"/>
          </a:xfrm>
          <a:prstGeom prst="rect">
            <a:avLst/>
          </a:prstGeom>
          <a:solidFill>
            <a:srgbClr val="063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25F8BE8-B570-0144-8B8F-B21DC0281A78}"/>
              </a:ext>
            </a:extLst>
          </p:cNvPr>
          <p:cNvSpPr/>
          <p:nvPr userDrawn="1"/>
        </p:nvSpPr>
        <p:spPr>
          <a:xfrm>
            <a:off x="3047998" y="1371598"/>
            <a:ext cx="3048002" cy="5486402"/>
          </a:xfrm>
          <a:prstGeom prst="rect">
            <a:avLst/>
          </a:prstGeom>
          <a:solidFill>
            <a:srgbClr val="2BAD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8DB0E7B-5842-FA41-8B1D-35CB4861B43D}"/>
              </a:ext>
            </a:extLst>
          </p:cNvPr>
          <p:cNvSpPr/>
          <p:nvPr userDrawn="1"/>
        </p:nvSpPr>
        <p:spPr>
          <a:xfrm>
            <a:off x="0" y="1371598"/>
            <a:ext cx="3047998" cy="5486402"/>
          </a:xfrm>
          <a:prstGeom prst="rect">
            <a:avLst/>
          </a:prstGeom>
          <a:solidFill>
            <a:srgbClr val="CB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C0C770B-B4AF-E443-922A-886366399C36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8845516" y="6454780"/>
            <a:ext cx="2743200" cy="154809"/>
          </a:xfrm>
        </p:spPr>
        <p:txBody>
          <a:bodyPr/>
          <a:lstStyle>
            <a:lvl1pPr>
              <a:defRPr sz="700">
                <a:solidFill>
                  <a:schemeClr val="bg1"/>
                </a:solidFill>
              </a:defRPr>
            </a:lvl1pPr>
          </a:lstStyle>
          <a:p>
            <a:fld id="{056F86DB-78DF-EB43-A6BE-40415A3A005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93CEEC-4F06-5349-BB63-F02B2B211B29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603284" y="388389"/>
            <a:ext cx="10985432" cy="764390"/>
          </a:xfrm>
        </p:spPr>
        <p:txBody>
          <a:bodyPr anchor="b">
            <a:normAutofit/>
          </a:bodyPr>
          <a:lstStyle>
            <a:lvl1pPr algn="l">
              <a:defRPr sz="4000" b="0" i="0">
                <a:solidFill>
                  <a:srgbClr val="063A7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Placeholder for Title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070A6AF-807C-F74F-B71F-8CD220CE4929}"/>
              </a:ext>
            </a:extLst>
          </p:cNvPr>
          <p:cNvCxnSpPr>
            <a:cxnSpLocks/>
          </p:cNvCxnSpPr>
          <p:nvPr userDrawn="1"/>
        </p:nvCxnSpPr>
        <p:spPr>
          <a:xfrm>
            <a:off x="603284" y="6227596"/>
            <a:ext cx="1098543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81665C83-97D0-0C43-83AF-B4227D74046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95335" y="1777152"/>
            <a:ext cx="1457325" cy="1457325"/>
          </a:xfrm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/>
          </a:p>
        </p:txBody>
      </p:sp>
      <p:sp>
        <p:nvSpPr>
          <p:cNvPr id="24" name="Picture Placeholder 5">
            <a:extLst>
              <a:ext uri="{FF2B5EF4-FFF2-40B4-BE49-F238E27FC236}">
                <a16:creationId xmlns:a16="http://schemas.microsoft.com/office/drawing/2014/main" id="{0799E9FC-A05C-6C44-BE3B-66A02CA9920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843333" y="1777152"/>
            <a:ext cx="1457325" cy="1457325"/>
          </a:xfrm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/>
          </a:p>
        </p:txBody>
      </p:sp>
      <p:sp>
        <p:nvSpPr>
          <p:cNvPr id="31" name="Picture Placeholder 5">
            <a:extLst>
              <a:ext uri="{FF2B5EF4-FFF2-40B4-BE49-F238E27FC236}">
                <a16:creationId xmlns:a16="http://schemas.microsoft.com/office/drawing/2014/main" id="{805D4820-A688-6749-9C3D-C6786E4C740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891336" y="1777695"/>
            <a:ext cx="1457325" cy="1457325"/>
          </a:xfrm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/>
          </a:p>
        </p:txBody>
      </p:sp>
      <p:sp>
        <p:nvSpPr>
          <p:cNvPr id="32" name="Picture Placeholder 5">
            <a:extLst>
              <a:ext uri="{FF2B5EF4-FFF2-40B4-BE49-F238E27FC236}">
                <a16:creationId xmlns:a16="http://schemas.microsoft.com/office/drawing/2014/main" id="{3790F16E-7C63-6246-9C3B-C5AAB857593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939336" y="1777695"/>
            <a:ext cx="1457325" cy="1457325"/>
          </a:xfrm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6150D9E-A75B-064F-B712-737997CDDD6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1384" y="3373389"/>
            <a:ext cx="2105226" cy="444500"/>
          </a:xfrm>
        </p:spPr>
        <p:txBody>
          <a:bodyPr anchor="ctr">
            <a:noAutofit/>
          </a:bodyPr>
          <a:lstStyle>
            <a:lvl1pPr marL="0" indent="0" algn="l">
              <a:buNone/>
              <a:defRPr sz="1400" b="1" i="0">
                <a:solidFill>
                  <a:srgbClr val="063A7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Title Placeholder</a:t>
            </a:r>
          </a:p>
        </p:txBody>
      </p:sp>
      <p:sp>
        <p:nvSpPr>
          <p:cNvPr id="35" name="Text Placeholder 10">
            <a:extLst>
              <a:ext uri="{FF2B5EF4-FFF2-40B4-BE49-F238E27FC236}">
                <a16:creationId xmlns:a16="http://schemas.microsoft.com/office/drawing/2014/main" id="{0AFD4B06-5326-7A44-9F39-8C875D89691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15526" y="3373389"/>
            <a:ext cx="2105226" cy="444500"/>
          </a:xfrm>
        </p:spPr>
        <p:txBody>
          <a:bodyPr anchor="ctr">
            <a:noAutofit/>
          </a:bodyPr>
          <a:lstStyle>
            <a:lvl1pPr marL="0" indent="0" algn="l">
              <a:buNone/>
              <a:defRPr sz="1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Title Placeholder</a:t>
            </a:r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8FA7B988-D2A9-A440-A8D1-A8D508F803C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571242" y="3373389"/>
            <a:ext cx="2105226" cy="444500"/>
          </a:xfrm>
        </p:spPr>
        <p:txBody>
          <a:bodyPr anchor="ctr">
            <a:noAutofit/>
          </a:bodyPr>
          <a:lstStyle>
            <a:lvl1pPr marL="0" indent="0" algn="l">
              <a:buNone/>
              <a:defRPr sz="1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Title Placeholder</a:t>
            </a:r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A8BAF580-D939-5041-9C85-EA20C29D252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603809" y="3373389"/>
            <a:ext cx="2105226" cy="444500"/>
          </a:xfrm>
        </p:spPr>
        <p:txBody>
          <a:bodyPr anchor="ctr">
            <a:noAutofit/>
          </a:bodyPr>
          <a:lstStyle>
            <a:lvl1pPr marL="0" indent="0" algn="l">
              <a:buNone/>
              <a:defRPr sz="1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Title Placeholder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8071E61-2338-1846-864F-D7E03800ECF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508375" y="3902336"/>
            <a:ext cx="2105025" cy="209807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2pPr>
            <a:lvl3pPr marL="9144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3pPr>
            <a:lvl4pPr marL="13716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4pPr>
            <a:lvl5pPr marL="18288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 </a:t>
            </a:r>
            <a:r>
              <a:rPr lang="en-US" err="1"/>
              <a:t>fer</a:t>
            </a:r>
            <a:r>
              <a:rPr lang="en-US"/>
              <a:t> men </a:t>
            </a:r>
            <a:r>
              <a:rPr lang="en-US" err="1"/>
              <a:t>ieb</a:t>
            </a:r>
            <a:r>
              <a:rPr lang="en-US"/>
              <a:t> tum, </a:t>
            </a:r>
            <a:r>
              <a:rPr lang="en-US" err="1"/>
              <a:t>turp</a:t>
            </a:r>
            <a:r>
              <a:rPr lang="en-US"/>
              <a:t> is </a:t>
            </a:r>
            <a:r>
              <a:rPr lang="en-US" err="1"/>
              <a:t>nec</a:t>
            </a:r>
            <a:r>
              <a:rPr lang="en-US"/>
              <a:t>. Nam </a:t>
            </a:r>
            <a:r>
              <a:rPr lang="en-US" err="1"/>
              <a:t>ut</a:t>
            </a:r>
            <a:r>
              <a:rPr lang="en-US"/>
              <a:t> pharetra exe. Pre fermentum, </a:t>
            </a:r>
            <a:r>
              <a:rPr lang="en-US" err="1"/>
              <a:t>turp</a:t>
            </a:r>
            <a:r>
              <a:rPr lang="en-US"/>
              <a:t> is </a:t>
            </a:r>
            <a:r>
              <a:rPr lang="en-US" err="1"/>
              <a:t>nec</a:t>
            </a:r>
            <a:r>
              <a:rPr lang="en-US"/>
              <a:t>. Nam pharetra ex. </a:t>
            </a:r>
            <a:r>
              <a:rPr lang="en-US" err="1"/>
              <a:t>Praes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 </a:t>
            </a:r>
            <a:r>
              <a:rPr lang="en-US" err="1"/>
              <a:t>fermen</a:t>
            </a:r>
            <a:r>
              <a:rPr lang="en-US"/>
              <a:t> tum.</a:t>
            </a:r>
          </a:p>
        </p:txBody>
      </p:sp>
      <p:sp>
        <p:nvSpPr>
          <p:cNvPr id="43" name="Text Placeholder 12">
            <a:extLst>
              <a:ext uri="{FF2B5EF4-FFF2-40B4-BE49-F238E27FC236}">
                <a16:creationId xmlns:a16="http://schemas.microsoft.com/office/drawing/2014/main" id="{3C2A9807-1103-5743-98F2-E315DD4C3F0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575666" y="3902336"/>
            <a:ext cx="2105025" cy="209807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2pPr>
            <a:lvl3pPr marL="9144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3pPr>
            <a:lvl4pPr marL="13716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4pPr>
            <a:lvl5pPr marL="18288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 </a:t>
            </a:r>
            <a:r>
              <a:rPr lang="en-US" err="1"/>
              <a:t>fer</a:t>
            </a:r>
            <a:r>
              <a:rPr lang="en-US"/>
              <a:t> men </a:t>
            </a:r>
            <a:r>
              <a:rPr lang="en-US" err="1"/>
              <a:t>ieb</a:t>
            </a:r>
            <a:r>
              <a:rPr lang="en-US"/>
              <a:t> tum, </a:t>
            </a:r>
            <a:r>
              <a:rPr lang="en-US" err="1"/>
              <a:t>turp</a:t>
            </a:r>
            <a:r>
              <a:rPr lang="en-US"/>
              <a:t> is </a:t>
            </a:r>
            <a:r>
              <a:rPr lang="en-US" err="1"/>
              <a:t>nec</a:t>
            </a:r>
            <a:r>
              <a:rPr lang="en-US"/>
              <a:t>. Nam </a:t>
            </a:r>
            <a:r>
              <a:rPr lang="en-US" err="1"/>
              <a:t>ut</a:t>
            </a:r>
            <a:r>
              <a:rPr lang="en-US"/>
              <a:t> pharetra exe. Pre fermentum, </a:t>
            </a:r>
            <a:r>
              <a:rPr lang="en-US" err="1"/>
              <a:t>turp</a:t>
            </a:r>
            <a:r>
              <a:rPr lang="en-US"/>
              <a:t> is </a:t>
            </a:r>
            <a:r>
              <a:rPr lang="en-US" err="1"/>
              <a:t>nec</a:t>
            </a:r>
            <a:r>
              <a:rPr lang="en-US"/>
              <a:t>. Nam pharetra ex. </a:t>
            </a:r>
            <a:r>
              <a:rPr lang="en-US" err="1"/>
              <a:t>Praes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 </a:t>
            </a:r>
            <a:r>
              <a:rPr lang="en-US" err="1"/>
              <a:t>fermen</a:t>
            </a:r>
            <a:r>
              <a:rPr lang="en-US"/>
              <a:t> tum.</a:t>
            </a:r>
          </a:p>
        </p:txBody>
      </p:sp>
      <p:sp>
        <p:nvSpPr>
          <p:cNvPr id="44" name="Text Placeholder 12">
            <a:extLst>
              <a:ext uri="{FF2B5EF4-FFF2-40B4-BE49-F238E27FC236}">
                <a16:creationId xmlns:a16="http://schemas.microsoft.com/office/drawing/2014/main" id="{6CC1885B-4A25-8F4B-8861-432FEC9BB51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603809" y="3902336"/>
            <a:ext cx="2105025" cy="209807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2pPr>
            <a:lvl3pPr marL="9144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3pPr>
            <a:lvl4pPr marL="13716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4pPr>
            <a:lvl5pPr marL="18288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 </a:t>
            </a:r>
            <a:r>
              <a:rPr lang="en-US" err="1"/>
              <a:t>fer</a:t>
            </a:r>
            <a:r>
              <a:rPr lang="en-US"/>
              <a:t> men </a:t>
            </a:r>
            <a:r>
              <a:rPr lang="en-US" err="1"/>
              <a:t>ieb</a:t>
            </a:r>
            <a:r>
              <a:rPr lang="en-US"/>
              <a:t> tum, </a:t>
            </a:r>
            <a:r>
              <a:rPr lang="en-US" err="1"/>
              <a:t>turp</a:t>
            </a:r>
            <a:r>
              <a:rPr lang="en-US"/>
              <a:t> is </a:t>
            </a:r>
            <a:r>
              <a:rPr lang="en-US" err="1"/>
              <a:t>nec</a:t>
            </a:r>
            <a:r>
              <a:rPr lang="en-US"/>
              <a:t>. Nam </a:t>
            </a:r>
            <a:r>
              <a:rPr lang="en-US" err="1"/>
              <a:t>ut</a:t>
            </a:r>
            <a:r>
              <a:rPr lang="en-US"/>
              <a:t> pharetra exe. Pre fermentum, </a:t>
            </a:r>
            <a:r>
              <a:rPr lang="en-US" err="1"/>
              <a:t>turp</a:t>
            </a:r>
            <a:r>
              <a:rPr lang="en-US"/>
              <a:t> is </a:t>
            </a:r>
            <a:r>
              <a:rPr lang="en-US" err="1"/>
              <a:t>nec</a:t>
            </a:r>
            <a:r>
              <a:rPr lang="en-US"/>
              <a:t>. Nam pharetra ex. </a:t>
            </a:r>
            <a:r>
              <a:rPr lang="en-US" err="1"/>
              <a:t>Praes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 </a:t>
            </a:r>
            <a:r>
              <a:rPr lang="en-US" err="1"/>
              <a:t>fermen</a:t>
            </a:r>
            <a:r>
              <a:rPr lang="en-US"/>
              <a:t> tum.</a:t>
            </a:r>
          </a:p>
        </p:txBody>
      </p:sp>
      <p:sp>
        <p:nvSpPr>
          <p:cNvPr id="21" name="Text Placeholder 12">
            <a:extLst>
              <a:ext uri="{FF2B5EF4-FFF2-40B4-BE49-F238E27FC236}">
                <a16:creationId xmlns:a16="http://schemas.microsoft.com/office/drawing/2014/main" id="{C44D44F7-AFA3-864A-9589-46BFC9ADFC2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75445" y="3902336"/>
            <a:ext cx="2105025" cy="209807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2pPr>
            <a:lvl3pPr marL="9144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3pPr>
            <a:lvl4pPr marL="13716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4pPr>
            <a:lvl5pPr marL="18288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 </a:t>
            </a:r>
            <a:r>
              <a:rPr lang="en-US" err="1"/>
              <a:t>fer</a:t>
            </a:r>
            <a:r>
              <a:rPr lang="en-US"/>
              <a:t> men </a:t>
            </a:r>
            <a:r>
              <a:rPr lang="en-US" err="1"/>
              <a:t>ieb</a:t>
            </a:r>
            <a:r>
              <a:rPr lang="en-US"/>
              <a:t> tum, </a:t>
            </a:r>
            <a:r>
              <a:rPr lang="en-US" err="1"/>
              <a:t>turp</a:t>
            </a:r>
            <a:r>
              <a:rPr lang="en-US"/>
              <a:t> is </a:t>
            </a:r>
            <a:r>
              <a:rPr lang="en-US" err="1"/>
              <a:t>nec</a:t>
            </a:r>
            <a:r>
              <a:rPr lang="en-US"/>
              <a:t>. Nam </a:t>
            </a:r>
            <a:r>
              <a:rPr lang="en-US" err="1"/>
              <a:t>ut</a:t>
            </a:r>
            <a:r>
              <a:rPr lang="en-US"/>
              <a:t> pharetra exe. Pre fermentum, </a:t>
            </a:r>
            <a:r>
              <a:rPr lang="en-US" err="1"/>
              <a:t>turp</a:t>
            </a:r>
            <a:r>
              <a:rPr lang="en-US"/>
              <a:t> is </a:t>
            </a:r>
            <a:r>
              <a:rPr lang="en-US" err="1"/>
              <a:t>nec</a:t>
            </a:r>
            <a:r>
              <a:rPr lang="en-US"/>
              <a:t>. Nam pharetra ex. </a:t>
            </a:r>
            <a:r>
              <a:rPr lang="en-US" err="1"/>
              <a:t>Praes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 </a:t>
            </a:r>
            <a:r>
              <a:rPr lang="en-US" err="1"/>
              <a:t>fermen</a:t>
            </a:r>
            <a:r>
              <a:rPr lang="en-US"/>
              <a:t> tum.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AEE1E807-8189-8C42-A115-CA17E5A5CE3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3284" y="6440198"/>
            <a:ext cx="767123" cy="264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714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: 4 column timeline">
    <p:bg>
      <p:bgPr>
        <a:solidFill>
          <a:srgbClr val="008A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0DE95587-79DB-C44A-B29F-2DD586FE5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45516" y="6454780"/>
            <a:ext cx="2743200" cy="154809"/>
          </a:xfrm>
        </p:spPr>
        <p:txBody>
          <a:bodyPr/>
          <a:lstStyle>
            <a:lvl1pPr>
              <a:defRPr sz="700">
                <a:solidFill>
                  <a:schemeClr val="bg1"/>
                </a:solidFill>
              </a:defRPr>
            </a:lvl1pPr>
          </a:lstStyle>
          <a:p>
            <a:fld id="{056F86DB-78DF-EB43-A6BE-40415A3A0052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AA304E1-B58A-584B-9DBF-2ECD738FECC3}"/>
              </a:ext>
            </a:extLst>
          </p:cNvPr>
          <p:cNvCxnSpPr>
            <a:cxnSpLocks/>
          </p:cNvCxnSpPr>
          <p:nvPr userDrawn="1"/>
        </p:nvCxnSpPr>
        <p:spPr>
          <a:xfrm>
            <a:off x="603284" y="6227596"/>
            <a:ext cx="10985432" cy="0"/>
          </a:xfrm>
          <a:prstGeom prst="line">
            <a:avLst/>
          </a:prstGeom>
          <a:ln>
            <a:solidFill>
              <a:srgbClr val="063A79">
                <a:alpha val="9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>
            <a:extLst>
              <a:ext uri="{FF2B5EF4-FFF2-40B4-BE49-F238E27FC236}">
                <a16:creationId xmlns:a16="http://schemas.microsoft.com/office/drawing/2014/main" id="{3E6EC0F7-44B2-4642-A4F6-3EE7B696C73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3284" y="388389"/>
            <a:ext cx="10985432" cy="764390"/>
          </a:xfrm>
        </p:spPr>
        <p:txBody>
          <a:bodyPr anchor="b">
            <a:normAutofit/>
          </a:bodyPr>
          <a:lstStyle>
            <a:lvl1pPr algn="l">
              <a:defRPr sz="4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Placeholder for Title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978E3E8-0D34-304C-950C-06B614A93EF1}"/>
              </a:ext>
            </a:extLst>
          </p:cNvPr>
          <p:cNvGrpSpPr/>
          <p:nvPr userDrawn="1"/>
        </p:nvGrpSpPr>
        <p:grpSpPr>
          <a:xfrm>
            <a:off x="1849464" y="3215898"/>
            <a:ext cx="8493072" cy="147234"/>
            <a:chOff x="2031569" y="3215898"/>
            <a:chExt cx="8493072" cy="147234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072EA01-3444-924E-9E7D-B16D0A165346}"/>
                </a:ext>
              </a:extLst>
            </p:cNvPr>
            <p:cNvSpPr/>
            <p:nvPr userDrawn="1"/>
          </p:nvSpPr>
          <p:spPr>
            <a:xfrm>
              <a:off x="2031569" y="3215898"/>
              <a:ext cx="147234" cy="147234"/>
            </a:xfrm>
            <a:prstGeom prst="ellipse">
              <a:avLst/>
            </a:prstGeom>
            <a:solidFill>
              <a:srgbClr val="FDAE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6BB9556-972B-4645-86AC-9D5DE78E1F30}"/>
                </a:ext>
              </a:extLst>
            </p:cNvPr>
            <p:cNvSpPr/>
            <p:nvPr userDrawn="1"/>
          </p:nvSpPr>
          <p:spPr>
            <a:xfrm>
              <a:off x="4813515" y="3215898"/>
              <a:ext cx="147234" cy="147234"/>
            </a:xfrm>
            <a:prstGeom prst="ellipse">
              <a:avLst/>
            </a:prstGeom>
            <a:solidFill>
              <a:srgbClr val="FDAE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36E076C-3BDE-EE45-93D3-4E07B6D76235}"/>
                </a:ext>
              </a:extLst>
            </p:cNvPr>
            <p:cNvSpPr/>
            <p:nvPr userDrawn="1"/>
          </p:nvSpPr>
          <p:spPr>
            <a:xfrm>
              <a:off x="7595461" y="3215898"/>
              <a:ext cx="147234" cy="147234"/>
            </a:xfrm>
            <a:prstGeom prst="ellipse">
              <a:avLst/>
            </a:prstGeom>
            <a:solidFill>
              <a:srgbClr val="FDAE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93E6241-90EB-C245-8128-D22EC5B2BA48}"/>
                </a:ext>
              </a:extLst>
            </p:cNvPr>
            <p:cNvSpPr/>
            <p:nvPr userDrawn="1"/>
          </p:nvSpPr>
          <p:spPr>
            <a:xfrm>
              <a:off x="10377407" y="3215898"/>
              <a:ext cx="147234" cy="147234"/>
            </a:xfrm>
            <a:prstGeom prst="ellipse">
              <a:avLst/>
            </a:prstGeom>
            <a:solidFill>
              <a:srgbClr val="FDAE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76F8E92-BADB-5848-8674-01593FE168A0}"/>
                </a:ext>
              </a:extLst>
            </p:cNvPr>
            <p:cNvCxnSpPr>
              <a:cxnSpLocks/>
              <a:stCxn id="11" idx="6"/>
              <a:endCxn id="12" idx="2"/>
            </p:cNvCxnSpPr>
            <p:nvPr userDrawn="1"/>
          </p:nvCxnSpPr>
          <p:spPr>
            <a:xfrm>
              <a:off x="2178803" y="3289515"/>
              <a:ext cx="2634712" cy="0"/>
            </a:xfrm>
            <a:prstGeom prst="line">
              <a:avLst/>
            </a:prstGeom>
            <a:ln w="12700">
              <a:solidFill>
                <a:srgbClr val="FFD8A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728F2CDD-1C96-EE47-8383-30F5AC4F4143}"/>
                </a:ext>
              </a:extLst>
            </p:cNvPr>
            <p:cNvCxnSpPr>
              <a:cxnSpLocks/>
              <a:endCxn id="13" idx="2"/>
            </p:cNvCxnSpPr>
            <p:nvPr userDrawn="1"/>
          </p:nvCxnSpPr>
          <p:spPr>
            <a:xfrm>
              <a:off x="4960749" y="3289515"/>
              <a:ext cx="2634712" cy="0"/>
            </a:xfrm>
            <a:prstGeom prst="line">
              <a:avLst/>
            </a:prstGeom>
            <a:ln w="12700">
              <a:solidFill>
                <a:srgbClr val="FFD8A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4F0AEB71-D55C-3C4D-B1DB-10187FE70E10}"/>
                </a:ext>
              </a:extLst>
            </p:cNvPr>
            <p:cNvCxnSpPr>
              <a:cxnSpLocks/>
              <a:endCxn id="14" idx="2"/>
            </p:cNvCxnSpPr>
            <p:nvPr userDrawn="1"/>
          </p:nvCxnSpPr>
          <p:spPr>
            <a:xfrm>
              <a:off x="7742695" y="3289515"/>
              <a:ext cx="2634712" cy="0"/>
            </a:xfrm>
            <a:prstGeom prst="line">
              <a:avLst/>
            </a:prstGeom>
            <a:ln w="12700">
              <a:solidFill>
                <a:srgbClr val="FFD8A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Text Placeholder 10">
            <a:extLst>
              <a:ext uri="{FF2B5EF4-FFF2-40B4-BE49-F238E27FC236}">
                <a16:creationId xmlns:a16="http://schemas.microsoft.com/office/drawing/2014/main" id="{3C2D23A5-B360-734D-9032-F02137CAD25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73511" y="2566700"/>
            <a:ext cx="2484841" cy="444500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Title Placeholder</a:t>
            </a:r>
          </a:p>
        </p:txBody>
      </p:sp>
      <p:sp>
        <p:nvSpPr>
          <p:cNvPr id="35" name="Text Placeholder 12">
            <a:extLst>
              <a:ext uri="{FF2B5EF4-FFF2-40B4-BE49-F238E27FC236}">
                <a16:creationId xmlns:a16="http://schemas.microsoft.com/office/drawing/2014/main" id="{B0E0321D-6510-3E40-8300-2A172756AEC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73629" y="3695153"/>
            <a:ext cx="2484604" cy="2305259"/>
          </a:xfrm>
        </p:spPr>
        <p:txBody>
          <a:bodyPr>
            <a:noAutofit/>
          </a:bodyPr>
          <a:lstStyle>
            <a:lvl1pPr marL="0" indent="0" algn="ctr">
              <a:lnSpc>
                <a:spcPct val="150000"/>
              </a:lnSpc>
              <a:buNone/>
              <a:defRPr sz="14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2pPr>
            <a:lvl3pPr marL="9144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3pPr>
            <a:lvl4pPr marL="13716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4pPr>
            <a:lvl5pPr marL="18288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 </a:t>
            </a:r>
            <a:r>
              <a:rPr lang="en-US" err="1"/>
              <a:t>fer</a:t>
            </a:r>
            <a:r>
              <a:rPr lang="en-US"/>
              <a:t> men </a:t>
            </a:r>
            <a:r>
              <a:rPr lang="en-US" err="1"/>
              <a:t>ieb</a:t>
            </a:r>
            <a:r>
              <a:rPr lang="en-US"/>
              <a:t> tum, </a:t>
            </a:r>
            <a:r>
              <a:rPr lang="en-US" err="1"/>
              <a:t>turp</a:t>
            </a:r>
            <a:r>
              <a:rPr lang="en-US"/>
              <a:t> is </a:t>
            </a:r>
            <a:r>
              <a:rPr lang="en-US" err="1"/>
              <a:t>nec</a:t>
            </a:r>
            <a:r>
              <a:rPr lang="en-US"/>
              <a:t>. Nam </a:t>
            </a:r>
            <a:r>
              <a:rPr lang="en-US" err="1"/>
              <a:t>ut</a:t>
            </a:r>
            <a:r>
              <a:rPr lang="en-US"/>
              <a:t> pharetra exe. Pre fermentum, </a:t>
            </a:r>
            <a:r>
              <a:rPr lang="en-US" err="1"/>
              <a:t>turp</a:t>
            </a:r>
            <a:r>
              <a:rPr lang="en-US"/>
              <a:t> is </a:t>
            </a:r>
            <a:r>
              <a:rPr lang="en-US" err="1"/>
              <a:t>nec</a:t>
            </a:r>
            <a:r>
              <a:rPr lang="en-US"/>
              <a:t>. Nam pharetra ex. </a:t>
            </a:r>
            <a:r>
              <a:rPr lang="en-US" err="1"/>
              <a:t>Praes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 </a:t>
            </a:r>
            <a:r>
              <a:rPr lang="en-US" err="1"/>
              <a:t>fermen</a:t>
            </a:r>
            <a:r>
              <a:rPr lang="en-US"/>
              <a:t> tum.</a:t>
            </a:r>
          </a:p>
        </p:txBody>
      </p:sp>
      <p:sp>
        <p:nvSpPr>
          <p:cNvPr id="43" name="Text Placeholder 10">
            <a:extLst>
              <a:ext uri="{FF2B5EF4-FFF2-40B4-BE49-F238E27FC236}">
                <a16:creationId xmlns:a16="http://schemas.microsoft.com/office/drawing/2014/main" id="{2BCC76BC-7996-944A-AAFE-38F3245087B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466364" y="2566700"/>
            <a:ext cx="2484841" cy="444500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Title Placeholder</a:t>
            </a:r>
          </a:p>
        </p:txBody>
      </p:sp>
      <p:sp>
        <p:nvSpPr>
          <p:cNvPr id="44" name="Text Placeholder 12">
            <a:extLst>
              <a:ext uri="{FF2B5EF4-FFF2-40B4-BE49-F238E27FC236}">
                <a16:creationId xmlns:a16="http://schemas.microsoft.com/office/drawing/2014/main" id="{04688541-E83A-7549-A1F6-B1AE10BDCD4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466482" y="3695153"/>
            <a:ext cx="2484604" cy="2305259"/>
          </a:xfrm>
        </p:spPr>
        <p:txBody>
          <a:bodyPr>
            <a:noAutofit/>
          </a:bodyPr>
          <a:lstStyle>
            <a:lvl1pPr marL="0" indent="0" algn="ctr">
              <a:lnSpc>
                <a:spcPct val="150000"/>
              </a:lnSpc>
              <a:buNone/>
              <a:defRPr sz="14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2pPr>
            <a:lvl3pPr marL="9144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3pPr>
            <a:lvl4pPr marL="13716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4pPr>
            <a:lvl5pPr marL="18288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 </a:t>
            </a:r>
            <a:r>
              <a:rPr lang="en-US" err="1"/>
              <a:t>fer</a:t>
            </a:r>
            <a:r>
              <a:rPr lang="en-US"/>
              <a:t> men </a:t>
            </a:r>
            <a:r>
              <a:rPr lang="en-US" err="1"/>
              <a:t>ieb</a:t>
            </a:r>
            <a:r>
              <a:rPr lang="en-US"/>
              <a:t> tum, </a:t>
            </a:r>
            <a:r>
              <a:rPr lang="en-US" err="1"/>
              <a:t>turp</a:t>
            </a:r>
            <a:r>
              <a:rPr lang="en-US"/>
              <a:t> is </a:t>
            </a:r>
            <a:r>
              <a:rPr lang="en-US" err="1"/>
              <a:t>nec</a:t>
            </a:r>
            <a:r>
              <a:rPr lang="en-US"/>
              <a:t>. Nam </a:t>
            </a:r>
            <a:r>
              <a:rPr lang="en-US" err="1"/>
              <a:t>ut</a:t>
            </a:r>
            <a:r>
              <a:rPr lang="en-US"/>
              <a:t> pharetra exe. Pre fermentum, </a:t>
            </a:r>
            <a:r>
              <a:rPr lang="en-US" err="1"/>
              <a:t>turp</a:t>
            </a:r>
            <a:r>
              <a:rPr lang="en-US"/>
              <a:t> is </a:t>
            </a:r>
            <a:r>
              <a:rPr lang="en-US" err="1"/>
              <a:t>nec</a:t>
            </a:r>
            <a:r>
              <a:rPr lang="en-US"/>
              <a:t>. Nam pharetra ex. </a:t>
            </a:r>
            <a:r>
              <a:rPr lang="en-US" err="1"/>
              <a:t>Praes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 </a:t>
            </a:r>
            <a:r>
              <a:rPr lang="en-US" err="1"/>
              <a:t>fermen</a:t>
            </a:r>
            <a:r>
              <a:rPr lang="en-US"/>
              <a:t> tum.</a:t>
            </a:r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98A47B58-E53F-CC40-989E-CBBE226D633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46017" y="2558295"/>
            <a:ext cx="2484841" cy="444500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Title Placeholder</a:t>
            </a:r>
          </a:p>
        </p:txBody>
      </p:sp>
      <p:sp>
        <p:nvSpPr>
          <p:cNvPr id="48" name="Text Placeholder 12">
            <a:extLst>
              <a:ext uri="{FF2B5EF4-FFF2-40B4-BE49-F238E27FC236}">
                <a16:creationId xmlns:a16="http://schemas.microsoft.com/office/drawing/2014/main" id="{43B41A87-FF30-2E46-A760-2165733237F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246135" y="3686748"/>
            <a:ext cx="2484604" cy="2305259"/>
          </a:xfrm>
        </p:spPr>
        <p:txBody>
          <a:bodyPr>
            <a:noAutofit/>
          </a:bodyPr>
          <a:lstStyle>
            <a:lvl1pPr marL="0" indent="0" algn="ctr">
              <a:lnSpc>
                <a:spcPct val="150000"/>
              </a:lnSpc>
              <a:buNone/>
              <a:defRPr sz="14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2pPr>
            <a:lvl3pPr marL="9144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3pPr>
            <a:lvl4pPr marL="13716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4pPr>
            <a:lvl5pPr marL="18288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 </a:t>
            </a:r>
            <a:r>
              <a:rPr lang="en-US" err="1"/>
              <a:t>fer</a:t>
            </a:r>
            <a:r>
              <a:rPr lang="en-US"/>
              <a:t> men </a:t>
            </a:r>
            <a:r>
              <a:rPr lang="en-US" err="1"/>
              <a:t>ieb</a:t>
            </a:r>
            <a:r>
              <a:rPr lang="en-US"/>
              <a:t> tum, </a:t>
            </a:r>
            <a:r>
              <a:rPr lang="en-US" err="1"/>
              <a:t>turp</a:t>
            </a:r>
            <a:r>
              <a:rPr lang="en-US"/>
              <a:t> is </a:t>
            </a:r>
            <a:r>
              <a:rPr lang="en-US" err="1"/>
              <a:t>nec</a:t>
            </a:r>
            <a:r>
              <a:rPr lang="en-US"/>
              <a:t>. Nam </a:t>
            </a:r>
            <a:r>
              <a:rPr lang="en-US" err="1"/>
              <a:t>ut</a:t>
            </a:r>
            <a:r>
              <a:rPr lang="en-US"/>
              <a:t> pharetra exe. Pre fermentum, </a:t>
            </a:r>
            <a:r>
              <a:rPr lang="en-US" err="1"/>
              <a:t>turp</a:t>
            </a:r>
            <a:r>
              <a:rPr lang="en-US"/>
              <a:t> is </a:t>
            </a:r>
            <a:r>
              <a:rPr lang="en-US" err="1"/>
              <a:t>nec</a:t>
            </a:r>
            <a:r>
              <a:rPr lang="en-US"/>
              <a:t>. Nam pharetra ex. </a:t>
            </a:r>
            <a:r>
              <a:rPr lang="en-US" err="1"/>
              <a:t>Praes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 </a:t>
            </a:r>
            <a:r>
              <a:rPr lang="en-US" err="1"/>
              <a:t>fermen</a:t>
            </a:r>
            <a:r>
              <a:rPr lang="en-US"/>
              <a:t> tum.</a:t>
            </a:r>
          </a:p>
        </p:txBody>
      </p:sp>
      <p:sp>
        <p:nvSpPr>
          <p:cNvPr id="49" name="Text Placeholder 10">
            <a:extLst>
              <a:ext uri="{FF2B5EF4-FFF2-40B4-BE49-F238E27FC236}">
                <a16:creationId xmlns:a16="http://schemas.microsoft.com/office/drawing/2014/main" id="{49F336B5-AE8F-5E4E-A3C2-D60C7026E1B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009374" y="2558295"/>
            <a:ext cx="2484841" cy="444500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Title Placeholder</a:t>
            </a:r>
          </a:p>
        </p:txBody>
      </p:sp>
      <p:sp>
        <p:nvSpPr>
          <p:cNvPr id="50" name="Text Placeholder 12">
            <a:extLst>
              <a:ext uri="{FF2B5EF4-FFF2-40B4-BE49-F238E27FC236}">
                <a16:creationId xmlns:a16="http://schemas.microsoft.com/office/drawing/2014/main" id="{8F3A880F-16DC-254F-8C33-8454FC3E98B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009492" y="3686748"/>
            <a:ext cx="2484604" cy="2305259"/>
          </a:xfrm>
        </p:spPr>
        <p:txBody>
          <a:bodyPr>
            <a:noAutofit/>
          </a:bodyPr>
          <a:lstStyle>
            <a:lvl1pPr marL="0" indent="0" algn="ctr">
              <a:lnSpc>
                <a:spcPct val="150000"/>
              </a:lnSpc>
              <a:buNone/>
              <a:defRPr sz="14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2pPr>
            <a:lvl3pPr marL="9144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3pPr>
            <a:lvl4pPr marL="13716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4pPr>
            <a:lvl5pPr marL="18288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 </a:t>
            </a:r>
            <a:r>
              <a:rPr lang="en-US" err="1"/>
              <a:t>fer</a:t>
            </a:r>
            <a:r>
              <a:rPr lang="en-US"/>
              <a:t> men </a:t>
            </a:r>
            <a:r>
              <a:rPr lang="en-US" err="1"/>
              <a:t>ieb</a:t>
            </a:r>
            <a:r>
              <a:rPr lang="en-US"/>
              <a:t> tum, </a:t>
            </a:r>
            <a:r>
              <a:rPr lang="en-US" err="1"/>
              <a:t>turp</a:t>
            </a:r>
            <a:r>
              <a:rPr lang="en-US"/>
              <a:t> is </a:t>
            </a:r>
            <a:r>
              <a:rPr lang="en-US" err="1"/>
              <a:t>nec</a:t>
            </a:r>
            <a:r>
              <a:rPr lang="en-US"/>
              <a:t>. Nam </a:t>
            </a:r>
            <a:r>
              <a:rPr lang="en-US" err="1"/>
              <a:t>ut</a:t>
            </a:r>
            <a:r>
              <a:rPr lang="en-US"/>
              <a:t> pharetra exe. Pre fermentum, </a:t>
            </a:r>
            <a:r>
              <a:rPr lang="en-US" err="1"/>
              <a:t>turp</a:t>
            </a:r>
            <a:r>
              <a:rPr lang="en-US"/>
              <a:t> is </a:t>
            </a:r>
            <a:r>
              <a:rPr lang="en-US" err="1"/>
              <a:t>nec</a:t>
            </a:r>
            <a:r>
              <a:rPr lang="en-US"/>
              <a:t>. Nam pharetra ex. </a:t>
            </a:r>
            <a:r>
              <a:rPr lang="en-US" err="1"/>
              <a:t>Praes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 </a:t>
            </a:r>
            <a:r>
              <a:rPr lang="en-US" err="1"/>
              <a:t>fermen</a:t>
            </a:r>
            <a:r>
              <a:rPr lang="en-US"/>
              <a:t> tum.</a:t>
            </a:r>
          </a:p>
        </p:txBody>
      </p:sp>
      <p:sp>
        <p:nvSpPr>
          <p:cNvPr id="51" name="Picture Placeholder 5">
            <a:extLst>
              <a:ext uri="{FF2B5EF4-FFF2-40B4-BE49-F238E27FC236}">
                <a16:creationId xmlns:a16="http://schemas.microsoft.com/office/drawing/2014/main" id="{81354197-0888-C645-B726-277934DFD6C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615508" y="1781201"/>
            <a:ext cx="600846" cy="600846"/>
          </a:xfrm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Icon</a:t>
            </a:r>
          </a:p>
        </p:txBody>
      </p:sp>
      <p:sp>
        <p:nvSpPr>
          <p:cNvPr id="55" name="Picture Placeholder 5">
            <a:extLst>
              <a:ext uri="{FF2B5EF4-FFF2-40B4-BE49-F238E27FC236}">
                <a16:creationId xmlns:a16="http://schemas.microsoft.com/office/drawing/2014/main" id="{EE4E3B6E-A016-CD4A-8F33-76D805166984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4408361" y="1781201"/>
            <a:ext cx="600846" cy="600846"/>
          </a:xfrm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Icon</a:t>
            </a:r>
          </a:p>
        </p:txBody>
      </p:sp>
      <p:sp>
        <p:nvSpPr>
          <p:cNvPr id="56" name="Picture Placeholder 5">
            <a:extLst>
              <a:ext uri="{FF2B5EF4-FFF2-40B4-BE49-F238E27FC236}">
                <a16:creationId xmlns:a16="http://schemas.microsoft.com/office/drawing/2014/main" id="{0DBD0AD9-4545-FA4A-A851-D64D4858966D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7188014" y="1795641"/>
            <a:ext cx="600846" cy="600846"/>
          </a:xfrm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Icon</a:t>
            </a:r>
          </a:p>
        </p:txBody>
      </p:sp>
      <p:sp>
        <p:nvSpPr>
          <p:cNvPr id="57" name="Picture Placeholder 5">
            <a:extLst>
              <a:ext uri="{FF2B5EF4-FFF2-40B4-BE49-F238E27FC236}">
                <a16:creationId xmlns:a16="http://schemas.microsoft.com/office/drawing/2014/main" id="{C11CEF38-8262-B842-BFBC-F16F1747D524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9951371" y="1795641"/>
            <a:ext cx="600846" cy="600846"/>
          </a:xfrm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Icon</a:t>
            </a:r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E4481B81-EAB6-204B-A2BB-2BA33007985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3284" y="6454780"/>
            <a:ext cx="767123" cy="280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754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: 3 column timeline">
    <p:bg>
      <p:bgPr>
        <a:solidFill>
          <a:srgbClr val="008A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0DE95587-79DB-C44A-B29F-2DD586FE5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45516" y="6454780"/>
            <a:ext cx="2743200" cy="154809"/>
          </a:xfrm>
        </p:spPr>
        <p:txBody>
          <a:bodyPr/>
          <a:lstStyle>
            <a:lvl1pPr>
              <a:defRPr sz="700">
                <a:solidFill>
                  <a:schemeClr val="bg1"/>
                </a:solidFill>
              </a:defRPr>
            </a:lvl1pPr>
          </a:lstStyle>
          <a:p>
            <a:fld id="{056F86DB-78DF-EB43-A6BE-40415A3A0052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AA304E1-B58A-584B-9DBF-2ECD738FECC3}"/>
              </a:ext>
            </a:extLst>
          </p:cNvPr>
          <p:cNvCxnSpPr>
            <a:cxnSpLocks/>
          </p:cNvCxnSpPr>
          <p:nvPr userDrawn="1"/>
        </p:nvCxnSpPr>
        <p:spPr>
          <a:xfrm>
            <a:off x="603284" y="6227596"/>
            <a:ext cx="10985432" cy="0"/>
          </a:xfrm>
          <a:prstGeom prst="line">
            <a:avLst/>
          </a:prstGeom>
          <a:ln>
            <a:solidFill>
              <a:srgbClr val="063A79">
                <a:alpha val="9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>
            <a:extLst>
              <a:ext uri="{FF2B5EF4-FFF2-40B4-BE49-F238E27FC236}">
                <a16:creationId xmlns:a16="http://schemas.microsoft.com/office/drawing/2014/main" id="{3E6EC0F7-44B2-4642-A4F6-3EE7B696C73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3284" y="388389"/>
            <a:ext cx="10985432" cy="764390"/>
          </a:xfrm>
        </p:spPr>
        <p:txBody>
          <a:bodyPr anchor="b">
            <a:normAutofit/>
          </a:bodyPr>
          <a:lstStyle>
            <a:lvl1pPr algn="l">
              <a:defRPr sz="4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Placeholder for Title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072EA01-3444-924E-9E7D-B16D0A165346}"/>
              </a:ext>
            </a:extLst>
          </p:cNvPr>
          <p:cNvSpPr/>
          <p:nvPr userDrawn="1"/>
        </p:nvSpPr>
        <p:spPr>
          <a:xfrm>
            <a:off x="1849464" y="3215898"/>
            <a:ext cx="147234" cy="147234"/>
          </a:xfrm>
          <a:prstGeom prst="ellipse">
            <a:avLst/>
          </a:prstGeom>
          <a:solidFill>
            <a:srgbClr val="FDAE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93E6241-90EB-C245-8128-D22EC5B2BA48}"/>
              </a:ext>
            </a:extLst>
          </p:cNvPr>
          <p:cNvSpPr/>
          <p:nvPr userDrawn="1"/>
        </p:nvSpPr>
        <p:spPr>
          <a:xfrm>
            <a:off x="10195302" y="3215898"/>
            <a:ext cx="147234" cy="147234"/>
          </a:xfrm>
          <a:prstGeom prst="ellipse">
            <a:avLst/>
          </a:prstGeom>
          <a:solidFill>
            <a:srgbClr val="FDAE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 Placeholder 10">
            <a:extLst>
              <a:ext uri="{FF2B5EF4-FFF2-40B4-BE49-F238E27FC236}">
                <a16:creationId xmlns:a16="http://schemas.microsoft.com/office/drawing/2014/main" id="{3C2D23A5-B360-734D-9032-F02137CAD252}"/>
              </a:ext>
            </a:extLst>
          </p:cNvPr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673511" y="2566700"/>
            <a:ext cx="2484841" cy="444500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Title Placeholder</a:t>
            </a:r>
          </a:p>
        </p:txBody>
      </p:sp>
      <p:sp>
        <p:nvSpPr>
          <p:cNvPr id="35" name="Text Placeholder 12">
            <a:extLst>
              <a:ext uri="{FF2B5EF4-FFF2-40B4-BE49-F238E27FC236}">
                <a16:creationId xmlns:a16="http://schemas.microsoft.com/office/drawing/2014/main" id="{B0E0321D-6510-3E40-8300-2A172756AECE}"/>
              </a:ext>
            </a:extLst>
          </p:cNvPr>
          <p:cNvSpPr>
            <a:spLocks noGrp="1"/>
          </p:cNvSpPr>
          <p:nvPr userDrawn="1">
            <p:ph type="body" sz="quarter" idx="28" hasCustomPrompt="1"/>
          </p:nvPr>
        </p:nvSpPr>
        <p:spPr>
          <a:xfrm>
            <a:off x="673629" y="3695153"/>
            <a:ext cx="2484604" cy="2305259"/>
          </a:xfrm>
        </p:spPr>
        <p:txBody>
          <a:bodyPr>
            <a:noAutofit/>
          </a:bodyPr>
          <a:lstStyle>
            <a:lvl1pPr marL="0" indent="0" algn="ctr">
              <a:lnSpc>
                <a:spcPct val="150000"/>
              </a:lnSpc>
              <a:buNone/>
              <a:defRPr sz="14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2pPr>
            <a:lvl3pPr marL="9144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3pPr>
            <a:lvl4pPr marL="13716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4pPr>
            <a:lvl5pPr marL="18288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 </a:t>
            </a:r>
            <a:r>
              <a:rPr lang="en-US" err="1"/>
              <a:t>fer</a:t>
            </a:r>
            <a:r>
              <a:rPr lang="en-US"/>
              <a:t> men </a:t>
            </a:r>
            <a:r>
              <a:rPr lang="en-US" err="1"/>
              <a:t>ieb</a:t>
            </a:r>
            <a:r>
              <a:rPr lang="en-US"/>
              <a:t> tum, </a:t>
            </a:r>
            <a:r>
              <a:rPr lang="en-US" err="1"/>
              <a:t>turp</a:t>
            </a:r>
            <a:r>
              <a:rPr lang="en-US"/>
              <a:t> is </a:t>
            </a:r>
            <a:r>
              <a:rPr lang="en-US" err="1"/>
              <a:t>nec</a:t>
            </a:r>
            <a:r>
              <a:rPr lang="en-US"/>
              <a:t>. Nam </a:t>
            </a:r>
            <a:r>
              <a:rPr lang="en-US" err="1"/>
              <a:t>ut</a:t>
            </a:r>
            <a:r>
              <a:rPr lang="en-US"/>
              <a:t> pharetra exe. Pre fermentum, </a:t>
            </a:r>
            <a:r>
              <a:rPr lang="en-US" err="1"/>
              <a:t>turp</a:t>
            </a:r>
            <a:r>
              <a:rPr lang="en-US"/>
              <a:t> is </a:t>
            </a:r>
            <a:r>
              <a:rPr lang="en-US" err="1"/>
              <a:t>nec</a:t>
            </a:r>
            <a:r>
              <a:rPr lang="en-US"/>
              <a:t>. Nam pharetra ex. </a:t>
            </a:r>
            <a:r>
              <a:rPr lang="en-US" err="1"/>
              <a:t>Praes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 </a:t>
            </a:r>
            <a:r>
              <a:rPr lang="en-US" err="1"/>
              <a:t>fermen</a:t>
            </a:r>
            <a:r>
              <a:rPr lang="en-US"/>
              <a:t> tum.</a:t>
            </a:r>
          </a:p>
        </p:txBody>
      </p:sp>
      <p:sp>
        <p:nvSpPr>
          <p:cNvPr id="43" name="Text Placeholder 10">
            <a:extLst>
              <a:ext uri="{FF2B5EF4-FFF2-40B4-BE49-F238E27FC236}">
                <a16:creationId xmlns:a16="http://schemas.microsoft.com/office/drawing/2014/main" id="{2BCC76BC-7996-944A-AAFE-38F3245087B3}"/>
              </a:ext>
            </a:extLst>
          </p:cNvPr>
          <p:cNvSpPr>
            <a:spLocks noGrp="1"/>
          </p:cNvSpPr>
          <p:nvPr userDrawn="1">
            <p:ph type="body" sz="quarter" idx="29" hasCustomPrompt="1"/>
          </p:nvPr>
        </p:nvSpPr>
        <p:spPr>
          <a:xfrm>
            <a:off x="4706169" y="2566700"/>
            <a:ext cx="2484841" cy="444500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Title Placeholder</a:t>
            </a:r>
          </a:p>
        </p:txBody>
      </p:sp>
      <p:sp>
        <p:nvSpPr>
          <p:cNvPr id="44" name="Text Placeholder 12">
            <a:extLst>
              <a:ext uri="{FF2B5EF4-FFF2-40B4-BE49-F238E27FC236}">
                <a16:creationId xmlns:a16="http://schemas.microsoft.com/office/drawing/2014/main" id="{04688541-E83A-7549-A1F6-B1AE10BDCD4E}"/>
              </a:ext>
            </a:extLst>
          </p:cNvPr>
          <p:cNvSpPr>
            <a:spLocks noGrp="1"/>
          </p:cNvSpPr>
          <p:nvPr userDrawn="1">
            <p:ph type="body" sz="quarter" idx="30" hasCustomPrompt="1"/>
          </p:nvPr>
        </p:nvSpPr>
        <p:spPr>
          <a:xfrm>
            <a:off x="4706287" y="3695153"/>
            <a:ext cx="2484604" cy="2305259"/>
          </a:xfrm>
        </p:spPr>
        <p:txBody>
          <a:bodyPr>
            <a:noAutofit/>
          </a:bodyPr>
          <a:lstStyle>
            <a:lvl1pPr marL="0" indent="0" algn="ctr">
              <a:lnSpc>
                <a:spcPct val="150000"/>
              </a:lnSpc>
              <a:buNone/>
              <a:defRPr sz="14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2pPr>
            <a:lvl3pPr marL="9144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3pPr>
            <a:lvl4pPr marL="13716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4pPr>
            <a:lvl5pPr marL="18288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 </a:t>
            </a:r>
            <a:r>
              <a:rPr lang="en-US" err="1"/>
              <a:t>fer</a:t>
            </a:r>
            <a:r>
              <a:rPr lang="en-US"/>
              <a:t> men </a:t>
            </a:r>
            <a:r>
              <a:rPr lang="en-US" err="1"/>
              <a:t>ieb</a:t>
            </a:r>
            <a:r>
              <a:rPr lang="en-US"/>
              <a:t> tum, </a:t>
            </a:r>
            <a:r>
              <a:rPr lang="en-US" err="1"/>
              <a:t>turp</a:t>
            </a:r>
            <a:r>
              <a:rPr lang="en-US"/>
              <a:t> is </a:t>
            </a:r>
            <a:r>
              <a:rPr lang="en-US" err="1"/>
              <a:t>nec</a:t>
            </a:r>
            <a:r>
              <a:rPr lang="en-US"/>
              <a:t>. Nam </a:t>
            </a:r>
            <a:r>
              <a:rPr lang="en-US" err="1"/>
              <a:t>ut</a:t>
            </a:r>
            <a:r>
              <a:rPr lang="en-US"/>
              <a:t> pharetra exe. Pre fermentum, </a:t>
            </a:r>
            <a:r>
              <a:rPr lang="en-US" err="1"/>
              <a:t>turp</a:t>
            </a:r>
            <a:r>
              <a:rPr lang="en-US"/>
              <a:t> is </a:t>
            </a:r>
            <a:r>
              <a:rPr lang="en-US" err="1"/>
              <a:t>nec</a:t>
            </a:r>
            <a:r>
              <a:rPr lang="en-US"/>
              <a:t>. Nam pharetra ex. </a:t>
            </a:r>
            <a:r>
              <a:rPr lang="en-US" err="1"/>
              <a:t>Praes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 </a:t>
            </a:r>
            <a:r>
              <a:rPr lang="en-US" err="1"/>
              <a:t>fermen</a:t>
            </a:r>
            <a:r>
              <a:rPr lang="en-US"/>
              <a:t> tum.</a:t>
            </a:r>
          </a:p>
        </p:txBody>
      </p:sp>
      <p:sp>
        <p:nvSpPr>
          <p:cNvPr id="49" name="Text Placeholder 10">
            <a:extLst>
              <a:ext uri="{FF2B5EF4-FFF2-40B4-BE49-F238E27FC236}">
                <a16:creationId xmlns:a16="http://schemas.microsoft.com/office/drawing/2014/main" id="{49F336B5-AE8F-5E4E-A3C2-D60C7026E1B8}"/>
              </a:ext>
            </a:extLst>
          </p:cNvPr>
          <p:cNvSpPr>
            <a:spLocks noGrp="1"/>
          </p:cNvSpPr>
          <p:nvPr userDrawn="1">
            <p:ph type="body" sz="quarter" idx="33" hasCustomPrompt="1"/>
          </p:nvPr>
        </p:nvSpPr>
        <p:spPr>
          <a:xfrm>
            <a:off x="9009374" y="2558295"/>
            <a:ext cx="2484841" cy="444500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Title Placeholder</a:t>
            </a:r>
          </a:p>
        </p:txBody>
      </p:sp>
      <p:sp>
        <p:nvSpPr>
          <p:cNvPr id="50" name="Text Placeholder 12">
            <a:extLst>
              <a:ext uri="{FF2B5EF4-FFF2-40B4-BE49-F238E27FC236}">
                <a16:creationId xmlns:a16="http://schemas.microsoft.com/office/drawing/2014/main" id="{8F3A880F-16DC-254F-8C33-8454FC3E98B8}"/>
              </a:ext>
            </a:extLst>
          </p:cNvPr>
          <p:cNvSpPr>
            <a:spLocks noGrp="1"/>
          </p:cNvSpPr>
          <p:nvPr userDrawn="1">
            <p:ph type="body" sz="quarter" idx="34" hasCustomPrompt="1"/>
          </p:nvPr>
        </p:nvSpPr>
        <p:spPr>
          <a:xfrm>
            <a:off x="9009492" y="3686748"/>
            <a:ext cx="2484604" cy="2305259"/>
          </a:xfrm>
        </p:spPr>
        <p:txBody>
          <a:bodyPr>
            <a:noAutofit/>
          </a:bodyPr>
          <a:lstStyle>
            <a:lvl1pPr marL="0" indent="0" algn="ctr">
              <a:lnSpc>
                <a:spcPct val="150000"/>
              </a:lnSpc>
              <a:buNone/>
              <a:defRPr sz="14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2pPr>
            <a:lvl3pPr marL="9144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3pPr>
            <a:lvl4pPr marL="13716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4pPr>
            <a:lvl5pPr marL="18288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 </a:t>
            </a:r>
            <a:r>
              <a:rPr lang="en-US" err="1"/>
              <a:t>fer</a:t>
            </a:r>
            <a:r>
              <a:rPr lang="en-US"/>
              <a:t> men </a:t>
            </a:r>
            <a:r>
              <a:rPr lang="en-US" err="1"/>
              <a:t>ieb</a:t>
            </a:r>
            <a:r>
              <a:rPr lang="en-US"/>
              <a:t> tum, </a:t>
            </a:r>
            <a:r>
              <a:rPr lang="en-US" err="1"/>
              <a:t>turp</a:t>
            </a:r>
            <a:r>
              <a:rPr lang="en-US"/>
              <a:t> is </a:t>
            </a:r>
            <a:r>
              <a:rPr lang="en-US" err="1"/>
              <a:t>nec</a:t>
            </a:r>
            <a:r>
              <a:rPr lang="en-US"/>
              <a:t>. Nam </a:t>
            </a:r>
            <a:r>
              <a:rPr lang="en-US" err="1"/>
              <a:t>ut</a:t>
            </a:r>
            <a:r>
              <a:rPr lang="en-US"/>
              <a:t> pharetra exe. Pre fermentum, </a:t>
            </a:r>
            <a:r>
              <a:rPr lang="en-US" err="1"/>
              <a:t>turp</a:t>
            </a:r>
            <a:r>
              <a:rPr lang="en-US"/>
              <a:t> is </a:t>
            </a:r>
            <a:r>
              <a:rPr lang="en-US" err="1"/>
              <a:t>nec</a:t>
            </a:r>
            <a:r>
              <a:rPr lang="en-US"/>
              <a:t>. Nam pharetra ex. </a:t>
            </a:r>
            <a:r>
              <a:rPr lang="en-US" err="1"/>
              <a:t>Praes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 </a:t>
            </a:r>
            <a:r>
              <a:rPr lang="en-US" err="1"/>
              <a:t>fermen</a:t>
            </a:r>
            <a:r>
              <a:rPr lang="en-US"/>
              <a:t> tum.</a:t>
            </a:r>
          </a:p>
        </p:txBody>
      </p:sp>
      <p:sp>
        <p:nvSpPr>
          <p:cNvPr id="51" name="Picture Placeholder 5">
            <a:extLst>
              <a:ext uri="{FF2B5EF4-FFF2-40B4-BE49-F238E27FC236}">
                <a16:creationId xmlns:a16="http://schemas.microsoft.com/office/drawing/2014/main" id="{81354197-0888-C645-B726-277934DFD6C5}"/>
              </a:ext>
            </a:extLst>
          </p:cNvPr>
          <p:cNvSpPr>
            <a:spLocks noGrp="1"/>
          </p:cNvSpPr>
          <p:nvPr userDrawn="1">
            <p:ph type="pic" sz="quarter" idx="13" hasCustomPrompt="1"/>
          </p:nvPr>
        </p:nvSpPr>
        <p:spPr>
          <a:xfrm>
            <a:off x="1615508" y="1781201"/>
            <a:ext cx="600846" cy="600846"/>
          </a:xfrm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Icon</a:t>
            </a:r>
          </a:p>
        </p:txBody>
      </p:sp>
      <p:sp>
        <p:nvSpPr>
          <p:cNvPr id="55" name="Picture Placeholder 5">
            <a:extLst>
              <a:ext uri="{FF2B5EF4-FFF2-40B4-BE49-F238E27FC236}">
                <a16:creationId xmlns:a16="http://schemas.microsoft.com/office/drawing/2014/main" id="{EE4E3B6E-A016-CD4A-8F33-76D805166984}"/>
              </a:ext>
            </a:extLst>
          </p:cNvPr>
          <p:cNvSpPr>
            <a:spLocks noGrp="1"/>
          </p:cNvSpPr>
          <p:nvPr userDrawn="1">
            <p:ph type="pic" sz="quarter" idx="35" hasCustomPrompt="1"/>
          </p:nvPr>
        </p:nvSpPr>
        <p:spPr>
          <a:xfrm>
            <a:off x="5648166" y="1781201"/>
            <a:ext cx="600846" cy="600846"/>
          </a:xfrm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Icon</a:t>
            </a:r>
          </a:p>
        </p:txBody>
      </p:sp>
      <p:sp>
        <p:nvSpPr>
          <p:cNvPr id="57" name="Picture Placeholder 5">
            <a:extLst>
              <a:ext uri="{FF2B5EF4-FFF2-40B4-BE49-F238E27FC236}">
                <a16:creationId xmlns:a16="http://schemas.microsoft.com/office/drawing/2014/main" id="{C11CEF38-8262-B842-BFBC-F16F1747D524}"/>
              </a:ext>
            </a:extLst>
          </p:cNvPr>
          <p:cNvSpPr>
            <a:spLocks noGrp="1"/>
          </p:cNvSpPr>
          <p:nvPr userDrawn="1">
            <p:ph type="pic" sz="quarter" idx="37" hasCustomPrompt="1"/>
          </p:nvPr>
        </p:nvSpPr>
        <p:spPr>
          <a:xfrm>
            <a:off x="9951371" y="1795641"/>
            <a:ext cx="600846" cy="600846"/>
          </a:xfrm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Icon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F3896D3-ED3D-4B4E-BAB0-3408D27D8F84}"/>
              </a:ext>
            </a:extLst>
          </p:cNvPr>
          <p:cNvCxnSpPr>
            <a:cxnSpLocks/>
          </p:cNvCxnSpPr>
          <p:nvPr userDrawn="1"/>
        </p:nvCxnSpPr>
        <p:spPr>
          <a:xfrm>
            <a:off x="1996698" y="3289515"/>
            <a:ext cx="8198604" cy="0"/>
          </a:xfrm>
          <a:prstGeom prst="line">
            <a:avLst/>
          </a:prstGeom>
          <a:ln w="12700">
            <a:solidFill>
              <a:srgbClr val="FFD8A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40881049-F4D5-8E46-B633-870EB22E1F7A}"/>
              </a:ext>
            </a:extLst>
          </p:cNvPr>
          <p:cNvSpPr/>
          <p:nvPr userDrawn="1"/>
        </p:nvSpPr>
        <p:spPr>
          <a:xfrm>
            <a:off x="5877469" y="3215898"/>
            <a:ext cx="147234" cy="147234"/>
          </a:xfrm>
          <a:prstGeom prst="ellipse">
            <a:avLst/>
          </a:prstGeom>
          <a:solidFill>
            <a:srgbClr val="FDAE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D29509A9-DED5-9F44-A6D7-714C8330C35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3284" y="6454780"/>
            <a:ext cx="767123" cy="280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665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: Titly only 2">
    <p:bg>
      <p:bgPr>
        <a:solidFill>
          <a:srgbClr val="008A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0DE95587-79DB-C44A-B29F-2DD586FE5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45516" y="6454780"/>
            <a:ext cx="2743200" cy="154809"/>
          </a:xfrm>
        </p:spPr>
        <p:txBody>
          <a:bodyPr/>
          <a:lstStyle>
            <a:lvl1pPr>
              <a:defRPr sz="700">
                <a:solidFill>
                  <a:schemeClr val="bg1"/>
                </a:solidFill>
              </a:defRPr>
            </a:lvl1pPr>
          </a:lstStyle>
          <a:p>
            <a:fld id="{056F86DB-78DF-EB43-A6BE-40415A3A0052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AA304E1-B58A-584B-9DBF-2ECD738FECC3}"/>
              </a:ext>
            </a:extLst>
          </p:cNvPr>
          <p:cNvCxnSpPr>
            <a:cxnSpLocks/>
          </p:cNvCxnSpPr>
          <p:nvPr userDrawn="1"/>
        </p:nvCxnSpPr>
        <p:spPr>
          <a:xfrm>
            <a:off x="603284" y="6227596"/>
            <a:ext cx="10985432" cy="0"/>
          </a:xfrm>
          <a:prstGeom prst="line">
            <a:avLst/>
          </a:prstGeom>
          <a:ln>
            <a:solidFill>
              <a:srgbClr val="063A79">
                <a:alpha val="9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>
            <a:extLst>
              <a:ext uri="{FF2B5EF4-FFF2-40B4-BE49-F238E27FC236}">
                <a16:creationId xmlns:a16="http://schemas.microsoft.com/office/drawing/2014/main" id="{3E6EC0F7-44B2-4642-A4F6-3EE7B696C73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3284" y="388389"/>
            <a:ext cx="10985432" cy="764390"/>
          </a:xfrm>
        </p:spPr>
        <p:txBody>
          <a:bodyPr anchor="b">
            <a:normAutofit/>
          </a:bodyPr>
          <a:lstStyle>
            <a:lvl1pPr algn="l">
              <a:defRPr sz="4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Placeholder for Title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D29509A9-DED5-9F44-A6D7-714C8330C35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3284" y="6454780"/>
            <a:ext cx="767123" cy="280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007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: 3 column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C0C770B-B4AF-E443-922A-886366399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45516" y="6454780"/>
            <a:ext cx="2743200" cy="154809"/>
          </a:xfrm>
        </p:spPr>
        <p:txBody>
          <a:bodyPr/>
          <a:lstStyle>
            <a:lvl1pPr>
              <a:defRPr sz="7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056F86DB-78DF-EB43-A6BE-40415A3A005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93CEEC-4F06-5349-BB63-F02B2B211B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3284" y="388389"/>
            <a:ext cx="10985432" cy="764390"/>
          </a:xfrm>
        </p:spPr>
        <p:txBody>
          <a:bodyPr anchor="b">
            <a:normAutofit/>
          </a:bodyPr>
          <a:lstStyle>
            <a:lvl1pPr algn="l">
              <a:defRPr sz="4000" b="0" i="0">
                <a:solidFill>
                  <a:srgbClr val="063A7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Placeholder for Title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070A6AF-807C-F74F-B71F-8CD220CE4929}"/>
              </a:ext>
            </a:extLst>
          </p:cNvPr>
          <p:cNvCxnSpPr>
            <a:cxnSpLocks/>
          </p:cNvCxnSpPr>
          <p:nvPr userDrawn="1"/>
        </p:nvCxnSpPr>
        <p:spPr>
          <a:xfrm>
            <a:off x="603284" y="6227596"/>
            <a:ext cx="10985432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388A8229-A416-B945-99EF-E62BE7190D6B}"/>
              </a:ext>
            </a:extLst>
          </p:cNvPr>
          <p:cNvSpPr/>
          <p:nvPr userDrawn="1"/>
        </p:nvSpPr>
        <p:spPr>
          <a:xfrm>
            <a:off x="1252727" y="3565216"/>
            <a:ext cx="2759697" cy="86810"/>
          </a:xfrm>
          <a:prstGeom prst="rect">
            <a:avLst/>
          </a:prstGeom>
          <a:solidFill>
            <a:srgbClr val="FF8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608C9CF-EE61-D64F-A706-313B0D157771}"/>
              </a:ext>
            </a:extLst>
          </p:cNvPr>
          <p:cNvSpPr/>
          <p:nvPr userDrawn="1"/>
        </p:nvSpPr>
        <p:spPr>
          <a:xfrm>
            <a:off x="4716150" y="3565216"/>
            <a:ext cx="2759697" cy="86810"/>
          </a:xfrm>
          <a:prstGeom prst="rect">
            <a:avLst/>
          </a:prstGeom>
          <a:solidFill>
            <a:srgbClr val="FF8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7F95B2E-4112-0945-B78A-9283F27F2EF0}"/>
              </a:ext>
            </a:extLst>
          </p:cNvPr>
          <p:cNvSpPr/>
          <p:nvPr userDrawn="1"/>
        </p:nvSpPr>
        <p:spPr>
          <a:xfrm>
            <a:off x="8172267" y="3565216"/>
            <a:ext cx="2759697" cy="86810"/>
          </a:xfrm>
          <a:prstGeom prst="rect">
            <a:avLst/>
          </a:prstGeom>
          <a:solidFill>
            <a:srgbClr val="FF8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Picture Placeholder 3">
            <a:extLst>
              <a:ext uri="{FF2B5EF4-FFF2-40B4-BE49-F238E27FC236}">
                <a16:creationId xmlns:a16="http://schemas.microsoft.com/office/drawing/2014/main" id="{0C4B9813-2597-C647-B9F4-EB0258A70F7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709620" y="1873250"/>
            <a:ext cx="2757487" cy="1691965"/>
          </a:xfrm>
        </p:spPr>
        <p:txBody>
          <a:bodyPr>
            <a:normAutofit/>
          </a:bodyPr>
          <a:lstStyle>
            <a:lvl1pPr marL="0" indent="0">
              <a:buNone/>
              <a:defRPr sz="12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22" name="Picture Placeholder 3">
            <a:extLst>
              <a:ext uri="{FF2B5EF4-FFF2-40B4-BE49-F238E27FC236}">
                <a16:creationId xmlns:a16="http://schemas.microsoft.com/office/drawing/2014/main" id="{5E34B2B6-E2C6-1F45-AB57-B4A8742EDD0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63527" y="1873250"/>
            <a:ext cx="2757487" cy="1691965"/>
          </a:xfrm>
        </p:spPr>
        <p:txBody>
          <a:bodyPr>
            <a:normAutofit/>
          </a:bodyPr>
          <a:lstStyle>
            <a:lvl1pPr marL="0" indent="0">
              <a:buNone/>
              <a:defRPr sz="12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23" name="Picture Placeholder 3">
            <a:extLst>
              <a:ext uri="{FF2B5EF4-FFF2-40B4-BE49-F238E27FC236}">
                <a16:creationId xmlns:a16="http://schemas.microsoft.com/office/drawing/2014/main" id="{33597867-B13F-0143-9A65-9A55D25054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55713" y="1873250"/>
            <a:ext cx="2757487" cy="1691965"/>
          </a:xfrm>
        </p:spPr>
        <p:txBody>
          <a:bodyPr>
            <a:normAutofit/>
          </a:bodyPr>
          <a:lstStyle>
            <a:lvl1pPr marL="0" indent="0">
              <a:buNone/>
              <a:defRPr sz="12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AEC9FD3A-462B-EE47-B4AB-9B55BC49AF0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253503" y="3865614"/>
            <a:ext cx="2766222" cy="368461"/>
          </a:xfrm>
        </p:spPr>
        <p:txBody>
          <a:bodyPr anchor="ctr">
            <a:noAutofit/>
          </a:bodyPr>
          <a:lstStyle>
            <a:lvl1pPr marL="0" indent="0" algn="l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Jane Doe</a:t>
            </a:r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2B25573E-3084-E043-8FF2-42AE1E44AE6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253503" y="4259153"/>
            <a:ext cx="2766222" cy="1741256"/>
          </a:xfrm>
        </p:spPr>
        <p:txBody>
          <a:bodyPr anchor="t">
            <a:noAutofit/>
          </a:bodyPr>
          <a:lstStyle>
            <a:lvl1pPr marL="0" indent="0" algn="l">
              <a:buNone/>
              <a:defRPr sz="14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Positions Placeholder, Company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8E598C90-8C31-4F44-A5C8-7B689AC6108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712889" y="3865614"/>
            <a:ext cx="2766222" cy="368461"/>
          </a:xfrm>
        </p:spPr>
        <p:txBody>
          <a:bodyPr anchor="ctr">
            <a:noAutofit/>
          </a:bodyPr>
          <a:lstStyle>
            <a:lvl1pPr marL="0" indent="0" algn="l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Jane Doe</a:t>
            </a:r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74CA8BE6-9310-594C-B416-2298AF87D4E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712889" y="4259153"/>
            <a:ext cx="2766222" cy="1741256"/>
          </a:xfrm>
        </p:spPr>
        <p:txBody>
          <a:bodyPr anchor="t">
            <a:noAutofit/>
          </a:bodyPr>
          <a:lstStyle>
            <a:lvl1pPr marL="0" indent="0" algn="l">
              <a:buNone/>
              <a:defRPr sz="14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Positions Placeholder, Company</a:t>
            </a:r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287CEC6B-9207-B146-B271-2859DBDEA2D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163527" y="3868176"/>
            <a:ext cx="2766222" cy="368461"/>
          </a:xfrm>
        </p:spPr>
        <p:txBody>
          <a:bodyPr anchor="ctr">
            <a:noAutofit/>
          </a:bodyPr>
          <a:lstStyle>
            <a:lvl1pPr marL="0" indent="0" algn="l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Jane Doe</a:t>
            </a: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E0098A3E-BAB3-5E4A-9EA2-F0C93465908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63527" y="4261715"/>
            <a:ext cx="2766222" cy="1741256"/>
          </a:xfrm>
        </p:spPr>
        <p:txBody>
          <a:bodyPr anchor="t">
            <a:noAutofit/>
          </a:bodyPr>
          <a:lstStyle>
            <a:lvl1pPr marL="0" indent="0" algn="l">
              <a:buNone/>
              <a:defRPr sz="14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Positions Placeholder, Company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D11BC14-EA72-034B-B2D6-728E12266DF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3284" y="6440198"/>
            <a:ext cx="767123" cy="264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997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: 3 colum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3">
            <a:extLst>
              <a:ext uri="{FF2B5EF4-FFF2-40B4-BE49-F238E27FC236}">
                <a16:creationId xmlns:a16="http://schemas.microsoft.com/office/drawing/2014/main" id="{F1481B15-7EC7-6F4A-B2A5-B009A425887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709620" y="1873250"/>
            <a:ext cx="2757487" cy="1735138"/>
          </a:xfrm>
        </p:spPr>
        <p:txBody>
          <a:bodyPr>
            <a:normAutofit/>
          </a:bodyPr>
          <a:lstStyle>
            <a:lvl1pPr marL="0" indent="0">
              <a:buNone/>
              <a:defRPr sz="12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8" name="Picture Placeholder 3">
            <a:extLst>
              <a:ext uri="{FF2B5EF4-FFF2-40B4-BE49-F238E27FC236}">
                <a16:creationId xmlns:a16="http://schemas.microsoft.com/office/drawing/2014/main" id="{AC282AC2-BECF-2543-8629-470F64719AC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63527" y="1873250"/>
            <a:ext cx="2757487" cy="1735138"/>
          </a:xfrm>
        </p:spPr>
        <p:txBody>
          <a:bodyPr>
            <a:normAutofit/>
          </a:bodyPr>
          <a:lstStyle>
            <a:lvl1pPr marL="0" indent="0">
              <a:buNone/>
              <a:defRPr sz="12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116AEF1-4F06-D84D-B613-54F8E79DF4B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55713" y="1873250"/>
            <a:ext cx="2757487" cy="1735138"/>
          </a:xfrm>
        </p:spPr>
        <p:txBody>
          <a:bodyPr>
            <a:normAutofit/>
          </a:bodyPr>
          <a:lstStyle>
            <a:lvl1pPr marL="0" indent="0">
              <a:buNone/>
              <a:defRPr sz="12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C0C770B-B4AF-E443-922A-886366399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45516" y="6454780"/>
            <a:ext cx="2743200" cy="154809"/>
          </a:xfrm>
        </p:spPr>
        <p:txBody>
          <a:bodyPr/>
          <a:lstStyle>
            <a:lvl1pPr>
              <a:defRPr sz="7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056F86DB-78DF-EB43-A6BE-40415A3A005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93CEEC-4F06-5349-BB63-F02B2B211B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3284" y="388389"/>
            <a:ext cx="10985432" cy="764390"/>
          </a:xfrm>
        </p:spPr>
        <p:txBody>
          <a:bodyPr anchor="b">
            <a:normAutofit/>
          </a:bodyPr>
          <a:lstStyle>
            <a:lvl1pPr algn="l">
              <a:defRPr sz="4000" b="0" i="0">
                <a:solidFill>
                  <a:srgbClr val="063A7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Placeholder for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D4AFCDF-11EB-F047-9AD0-F5FACA0249C6}"/>
              </a:ext>
            </a:extLst>
          </p:cNvPr>
          <p:cNvSpPr/>
          <p:nvPr userDrawn="1"/>
        </p:nvSpPr>
        <p:spPr>
          <a:xfrm>
            <a:off x="-5311" y="6730048"/>
            <a:ext cx="12200696" cy="127952"/>
          </a:xfrm>
          <a:prstGeom prst="rect">
            <a:avLst/>
          </a:prstGeom>
          <a:solidFill>
            <a:srgbClr val="FF8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71C16221-F2AB-8947-9C9C-F9FAFCC55B1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253503" y="3865614"/>
            <a:ext cx="2766222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Jane Doe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A77A14F6-C2A2-A040-A584-9CC7A617B0A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253503" y="4259153"/>
            <a:ext cx="2766222" cy="2062070"/>
          </a:xfrm>
        </p:spPr>
        <p:txBody>
          <a:bodyPr anchor="t">
            <a:noAutofit/>
          </a:bodyPr>
          <a:lstStyle>
            <a:lvl1pPr marL="0" indent="0" algn="ctr">
              <a:buNone/>
              <a:defRPr sz="14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Positions Placeholder, Company</a:t>
            </a:r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8FF4944D-DFC8-9D49-9D8E-01BB990BFF5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712889" y="3865614"/>
            <a:ext cx="2766222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Jane Doe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CB6B715E-4D8E-7F4E-9CCB-1F1C1A710B4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712889" y="4259153"/>
            <a:ext cx="2766222" cy="2062070"/>
          </a:xfrm>
        </p:spPr>
        <p:txBody>
          <a:bodyPr anchor="t">
            <a:noAutofit/>
          </a:bodyPr>
          <a:lstStyle>
            <a:lvl1pPr marL="0" indent="0" algn="ctr">
              <a:buNone/>
              <a:defRPr sz="14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Positions Placeholder, Company</a:t>
            </a:r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9D420648-26E5-F541-A606-C26A851D576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163527" y="3868176"/>
            <a:ext cx="2766222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Jane Doe</a:t>
            </a:r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5A0F8829-CED3-BF41-AE62-5ECCE0D8837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63527" y="4261715"/>
            <a:ext cx="2766222" cy="2062070"/>
          </a:xfrm>
        </p:spPr>
        <p:txBody>
          <a:bodyPr anchor="t">
            <a:noAutofit/>
          </a:bodyPr>
          <a:lstStyle>
            <a:lvl1pPr marL="0" indent="0" algn="ctr">
              <a:buNone/>
              <a:defRPr sz="14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Positions Placeholder, Company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4B3CEE7-0A9D-F549-B296-70ACC86C065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3284" y="6440198"/>
            <a:ext cx="767123" cy="264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417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: Testimoni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Placeholder 11">
            <a:extLst>
              <a:ext uri="{FF2B5EF4-FFF2-40B4-BE49-F238E27FC236}">
                <a16:creationId xmlns:a16="http://schemas.microsoft.com/office/drawing/2014/main" id="{95E6EC09-41E6-8D41-A0B0-713F733367E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4070350" y="0"/>
            <a:ext cx="4051300" cy="3429000"/>
          </a:xfrm>
          <a:prstGeom prst="rect">
            <a:avLst/>
          </a:prstGeom>
        </p:spPr>
      </p:pic>
      <p:pic>
        <p:nvPicPr>
          <p:cNvPr id="17" name="Picture Placeholder 13">
            <a:extLst>
              <a:ext uri="{FF2B5EF4-FFF2-40B4-BE49-F238E27FC236}">
                <a16:creationId xmlns:a16="http://schemas.microsoft.com/office/drawing/2014/main" id="{776E242E-7B30-F049-B4AF-BE3EB04A20A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4318" y="3429000"/>
            <a:ext cx="4051300" cy="3429000"/>
          </a:xfrm>
          <a:prstGeom prst="rect">
            <a:avLst/>
          </a:prstGeom>
        </p:spPr>
      </p:pic>
      <p:pic>
        <p:nvPicPr>
          <p:cNvPr id="18" name="Picture Placeholder 15">
            <a:extLst>
              <a:ext uri="{FF2B5EF4-FFF2-40B4-BE49-F238E27FC236}">
                <a16:creationId xmlns:a16="http://schemas.microsoft.com/office/drawing/2014/main" id="{3BB6790A-DD53-AC4E-BCAF-F7C5E4D0DDA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8121650" y="3429000"/>
            <a:ext cx="4051300" cy="3429000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CFDABD7-4D5D-3047-A3A5-BF055627775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23838" y="707591"/>
            <a:ext cx="3611562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8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Jane Doe</a:t>
            </a:r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8560B3AB-972D-224C-B7C6-5AC1EAE9BD3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23838" y="1101130"/>
            <a:ext cx="3611562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Positions Placeholder</a:t>
            </a:r>
          </a:p>
        </p:txBody>
      </p:sp>
      <p:sp>
        <p:nvSpPr>
          <p:cNvPr id="36" name="Text Placeholder 4">
            <a:extLst>
              <a:ext uri="{FF2B5EF4-FFF2-40B4-BE49-F238E27FC236}">
                <a16:creationId xmlns:a16="http://schemas.microsoft.com/office/drawing/2014/main" id="{00360D3B-D4BF-794A-96DD-C86A14B4629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23838" y="1703016"/>
            <a:ext cx="3611562" cy="1308860"/>
          </a:xfrm>
        </p:spPr>
        <p:txBody>
          <a:bodyPr anchor="t">
            <a:noAutofit/>
          </a:bodyPr>
          <a:lstStyle>
            <a:lvl1pPr marL="0" indent="0" algn="ctr">
              <a:lnSpc>
                <a:spcPct val="150000"/>
              </a:lnSpc>
              <a:buNone/>
              <a:defRPr sz="1200" b="0" i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Praesent</a:t>
            </a:r>
            <a:r>
              <a:rPr lang="en-US"/>
              <a:t> </a:t>
            </a:r>
            <a:r>
              <a:rPr lang="en-US" err="1"/>
              <a:t>fermen</a:t>
            </a:r>
            <a:r>
              <a:rPr lang="en-US"/>
              <a:t> tum,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 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Praesent</a:t>
            </a:r>
            <a:r>
              <a:rPr lang="en-US"/>
              <a:t> ferment 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 </a:t>
            </a:r>
            <a:r>
              <a:rPr lang="en-US" err="1"/>
              <a:t>Praesent</a:t>
            </a:r>
            <a:r>
              <a:rPr lang="en-US"/>
              <a:t> ferment 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</a:t>
            </a:r>
          </a:p>
        </p:txBody>
      </p:sp>
      <p:sp>
        <p:nvSpPr>
          <p:cNvPr id="39" name="Text Placeholder 4">
            <a:extLst>
              <a:ext uri="{FF2B5EF4-FFF2-40B4-BE49-F238E27FC236}">
                <a16:creationId xmlns:a16="http://schemas.microsoft.com/office/drawing/2014/main" id="{28435FF6-03D5-DA49-97E2-2AF4D0CD2B9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314542" y="707591"/>
            <a:ext cx="3611562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8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Jane Doe</a:t>
            </a:r>
          </a:p>
        </p:txBody>
      </p:sp>
      <p:sp>
        <p:nvSpPr>
          <p:cNvPr id="40" name="Text Placeholder 4">
            <a:extLst>
              <a:ext uri="{FF2B5EF4-FFF2-40B4-BE49-F238E27FC236}">
                <a16:creationId xmlns:a16="http://schemas.microsoft.com/office/drawing/2014/main" id="{71112AAB-2E36-1644-8533-5ABEF19F5BB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14542" y="1101130"/>
            <a:ext cx="3611562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Positions Placeholder</a:t>
            </a:r>
          </a:p>
        </p:txBody>
      </p:sp>
      <p:sp>
        <p:nvSpPr>
          <p:cNvPr id="41" name="Text Placeholder 4">
            <a:extLst>
              <a:ext uri="{FF2B5EF4-FFF2-40B4-BE49-F238E27FC236}">
                <a16:creationId xmlns:a16="http://schemas.microsoft.com/office/drawing/2014/main" id="{4129BB3E-3AD6-5A49-BCA3-90B77E453D2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14542" y="1703016"/>
            <a:ext cx="3611562" cy="1308860"/>
          </a:xfrm>
        </p:spPr>
        <p:txBody>
          <a:bodyPr anchor="t">
            <a:noAutofit/>
          </a:bodyPr>
          <a:lstStyle>
            <a:lvl1pPr marL="0" indent="0" algn="ctr">
              <a:lnSpc>
                <a:spcPct val="150000"/>
              </a:lnSpc>
              <a:buNone/>
              <a:defRPr sz="1200" b="0" i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Praesent</a:t>
            </a:r>
            <a:r>
              <a:rPr lang="en-US"/>
              <a:t> </a:t>
            </a:r>
            <a:r>
              <a:rPr lang="en-US" err="1"/>
              <a:t>fermen</a:t>
            </a:r>
            <a:r>
              <a:rPr lang="en-US"/>
              <a:t> tum,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 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Praesent</a:t>
            </a:r>
            <a:r>
              <a:rPr lang="en-US"/>
              <a:t> ferment 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 </a:t>
            </a:r>
            <a:r>
              <a:rPr lang="en-US" err="1"/>
              <a:t>Praesent</a:t>
            </a:r>
            <a:r>
              <a:rPr lang="en-US"/>
              <a:t> ferment 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</a:t>
            </a:r>
          </a:p>
        </p:txBody>
      </p:sp>
      <p:sp>
        <p:nvSpPr>
          <p:cNvPr id="43" name="Text Placeholder 4">
            <a:extLst>
              <a:ext uri="{FF2B5EF4-FFF2-40B4-BE49-F238E27FC236}">
                <a16:creationId xmlns:a16="http://schemas.microsoft.com/office/drawing/2014/main" id="{16F141B6-CD00-DA47-B4E7-87837ED135C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282853" y="4037657"/>
            <a:ext cx="3611562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8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Jane Doe</a:t>
            </a:r>
          </a:p>
        </p:txBody>
      </p:sp>
      <p:sp>
        <p:nvSpPr>
          <p:cNvPr id="44" name="Text Placeholder 4">
            <a:extLst>
              <a:ext uri="{FF2B5EF4-FFF2-40B4-BE49-F238E27FC236}">
                <a16:creationId xmlns:a16="http://schemas.microsoft.com/office/drawing/2014/main" id="{D378C33B-3528-5E4E-B3D6-BD5EC43B6ED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282853" y="4431196"/>
            <a:ext cx="3611562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Positions Placeholder</a:t>
            </a:r>
          </a:p>
        </p:txBody>
      </p:sp>
      <p:sp>
        <p:nvSpPr>
          <p:cNvPr id="45" name="Text Placeholder 4">
            <a:extLst>
              <a:ext uri="{FF2B5EF4-FFF2-40B4-BE49-F238E27FC236}">
                <a16:creationId xmlns:a16="http://schemas.microsoft.com/office/drawing/2014/main" id="{72CFD8C0-078E-EA44-BF04-F2426099F5C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282853" y="5033082"/>
            <a:ext cx="3611562" cy="1308860"/>
          </a:xfrm>
        </p:spPr>
        <p:txBody>
          <a:bodyPr anchor="t">
            <a:noAutofit/>
          </a:bodyPr>
          <a:lstStyle>
            <a:lvl1pPr marL="0" indent="0" algn="ctr">
              <a:lnSpc>
                <a:spcPct val="150000"/>
              </a:lnSpc>
              <a:buNone/>
              <a:defRPr sz="1200" b="0" i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Praesent</a:t>
            </a:r>
            <a:r>
              <a:rPr lang="en-US"/>
              <a:t> </a:t>
            </a:r>
            <a:r>
              <a:rPr lang="en-US" err="1"/>
              <a:t>fermen</a:t>
            </a:r>
            <a:r>
              <a:rPr lang="en-US"/>
              <a:t> tum,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 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Praesent</a:t>
            </a:r>
            <a:r>
              <a:rPr lang="en-US"/>
              <a:t> ferment 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 </a:t>
            </a:r>
            <a:r>
              <a:rPr lang="en-US" err="1"/>
              <a:t>Praesent</a:t>
            </a:r>
            <a:r>
              <a:rPr lang="en-US"/>
              <a:t> ferment 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C651991-C132-A241-8249-A2070C20D2D2}"/>
              </a:ext>
            </a:extLst>
          </p:cNvPr>
          <p:cNvCxnSpPr>
            <a:cxnSpLocks/>
          </p:cNvCxnSpPr>
          <p:nvPr userDrawn="1"/>
        </p:nvCxnSpPr>
        <p:spPr>
          <a:xfrm>
            <a:off x="1736489" y="1574157"/>
            <a:ext cx="586260" cy="0"/>
          </a:xfrm>
          <a:prstGeom prst="line">
            <a:avLst/>
          </a:prstGeom>
          <a:ln w="25400">
            <a:solidFill>
              <a:srgbClr val="FF8E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2334967E-FA1A-D64D-AE12-CAEA940B3C7A}"/>
              </a:ext>
            </a:extLst>
          </p:cNvPr>
          <p:cNvCxnSpPr>
            <a:cxnSpLocks/>
          </p:cNvCxnSpPr>
          <p:nvPr userDrawn="1"/>
        </p:nvCxnSpPr>
        <p:spPr>
          <a:xfrm>
            <a:off x="9827193" y="1597306"/>
            <a:ext cx="586260" cy="0"/>
          </a:xfrm>
          <a:prstGeom prst="line">
            <a:avLst/>
          </a:prstGeom>
          <a:ln w="25400">
            <a:solidFill>
              <a:srgbClr val="FF8E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1A382102-02A2-F742-BF5B-562AEB468041}"/>
              </a:ext>
            </a:extLst>
          </p:cNvPr>
          <p:cNvCxnSpPr>
            <a:cxnSpLocks/>
          </p:cNvCxnSpPr>
          <p:nvPr userDrawn="1"/>
        </p:nvCxnSpPr>
        <p:spPr>
          <a:xfrm>
            <a:off x="5876368" y="4919241"/>
            <a:ext cx="586260" cy="0"/>
          </a:xfrm>
          <a:prstGeom prst="line">
            <a:avLst/>
          </a:prstGeom>
          <a:ln w="25400">
            <a:solidFill>
              <a:srgbClr val="FF8E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A2D14314-CF68-5F4E-954B-916C4FAE7239}"/>
              </a:ext>
            </a:extLst>
          </p:cNvPr>
          <p:cNvSpPr/>
          <p:nvPr userDrawn="1"/>
        </p:nvSpPr>
        <p:spPr>
          <a:xfrm>
            <a:off x="-40958" y="6788552"/>
            <a:ext cx="4080764" cy="86810"/>
          </a:xfrm>
          <a:prstGeom prst="rect">
            <a:avLst/>
          </a:prstGeom>
          <a:solidFill>
            <a:srgbClr val="FF8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4F15D77-4929-ED4B-B285-1D643A8AA75E}"/>
              </a:ext>
            </a:extLst>
          </p:cNvPr>
          <p:cNvSpPr/>
          <p:nvPr userDrawn="1"/>
        </p:nvSpPr>
        <p:spPr>
          <a:xfrm>
            <a:off x="4055618" y="3343175"/>
            <a:ext cx="4080764" cy="86810"/>
          </a:xfrm>
          <a:prstGeom prst="rect">
            <a:avLst/>
          </a:prstGeom>
          <a:solidFill>
            <a:srgbClr val="FF8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4AFC5676-F5A6-C540-8A27-2A7940B7AE9D}"/>
              </a:ext>
            </a:extLst>
          </p:cNvPr>
          <p:cNvSpPr/>
          <p:nvPr userDrawn="1"/>
        </p:nvSpPr>
        <p:spPr>
          <a:xfrm>
            <a:off x="8136382" y="6803020"/>
            <a:ext cx="4080764" cy="86810"/>
          </a:xfrm>
          <a:prstGeom prst="rect">
            <a:avLst/>
          </a:prstGeom>
          <a:solidFill>
            <a:srgbClr val="FF8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381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A9E9507-3CE7-4248-BD33-4B6D499CFF3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ext Placeholder 12">
            <a:extLst>
              <a:ext uri="{FF2B5EF4-FFF2-40B4-BE49-F238E27FC236}">
                <a16:creationId xmlns:a16="http://schemas.microsoft.com/office/drawing/2014/main" id="{0AB0713A-C93D-9944-89CB-D82B57B927E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82023" y="2487685"/>
            <a:ext cx="9627954" cy="1370666"/>
          </a:xfrm>
        </p:spPr>
        <p:txBody>
          <a:bodyPr>
            <a:normAutofit/>
          </a:bodyPr>
          <a:lstStyle>
            <a:lvl1pPr marL="0" indent="0" algn="ctr">
              <a:buNone/>
              <a:defRPr sz="5500" b="1" i="0">
                <a:solidFill>
                  <a:srgbClr val="FF8E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Thank you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C633160-1107-D143-9F7F-29899547B1B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96780" y="4130140"/>
            <a:ext cx="1798438" cy="619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530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FAB9380-E128-4FF7-894E-99C44FC5B490}" type="datetime1">
              <a:rPr lang="en-US" smtClean="0"/>
              <a:t>6/27/2024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" y="4"/>
            <a:ext cx="9980838" cy="818148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" y="0"/>
            <a:ext cx="12192000" cy="990600"/>
          </a:xfrm>
          <a:prstGeom prst="rect">
            <a:avLst/>
          </a:prstGeom>
          <a:solidFill>
            <a:srgbClr val="004E59"/>
          </a:solidFill>
          <a:ln>
            <a:solidFill>
              <a:srgbClr val="0263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200" rIns="76200" rtlCol="0" anchor="ctr"/>
          <a:lstStyle/>
          <a:p>
            <a:pPr algn="ctr"/>
            <a:endParaRPr lang="en-US" sz="1765">
              <a:solidFill>
                <a:schemeClr val="bg1"/>
              </a:solidFill>
              <a:latin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11430000" cy="533400"/>
          </a:xfrm>
          <a:noFill/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16555EA-DF61-4D1D-A390-A2A781A275E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77"/>
          <a:stretch/>
        </p:blipFill>
        <p:spPr>
          <a:xfrm>
            <a:off x="10820400" y="6400800"/>
            <a:ext cx="709913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6335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5A0B0534-9C62-FC49-BFF9-4F75BE4BCBA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21C3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111A56A-6863-1149-9560-8EB170FEC1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949" r="54590"/>
          <a:stretch/>
        </p:blipFill>
        <p:spPr>
          <a:xfrm rot="5400000">
            <a:off x="3358552" y="1674438"/>
            <a:ext cx="2068940" cy="829818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BCE219A-9F0E-5F44-846B-1298FFF481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949" t="60187" r="54590"/>
          <a:stretch/>
        </p:blipFill>
        <p:spPr>
          <a:xfrm rot="5400000">
            <a:off x="9505631" y="4171632"/>
            <a:ext cx="2068940" cy="3303797"/>
          </a:xfrm>
          <a:prstGeom prst="rect">
            <a:avLst/>
          </a:prstGeom>
        </p:spPr>
      </p:pic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D489C62-C953-F549-AF39-16B4FA1E72DD}"/>
              </a:ext>
            </a:extLst>
          </p:cNvPr>
          <p:cNvSpPr>
            <a:spLocks noGrp="1"/>
          </p:cNvSpPr>
          <p:nvPr userDrawn="1">
            <p:ph type="pic" sz="quarter" idx="11" hasCustomPrompt="1"/>
          </p:nvPr>
        </p:nvSpPr>
        <p:spPr>
          <a:xfrm>
            <a:off x="910532" y="2086657"/>
            <a:ext cx="1798438" cy="90821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Logo</a:t>
            </a:r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50DA68E2-510B-A34A-8ABA-0859C09CC89B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3474395" y="785643"/>
            <a:ext cx="6517330" cy="3306431"/>
          </a:xfrm>
        </p:spPr>
        <p:txBody>
          <a:bodyPr anchor="t">
            <a:normAutofit/>
          </a:bodyPr>
          <a:lstStyle>
            <a:lvl1pPr marL="0" indent="0">
              <a:buNone/>
              <a:defRPr sz="48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Title Placeholder</a:t>
            </a:r>
          </a:p>
        </p:txBody>
      </p:sp>
      <p:sp>
        <p:nvSpPr>
          <p:cNvPr id="23" name="Text Placeholder 12">
            <a:extLst>
              <a:ext uri="{FF2B5EF4-FFF2-40B4-BE49-F238E27FC236}">
                <a16:creationId xmlns:a16="http://schemas.microsoft.com/office/drawing/2014/main" id="{26B71A2C-FADE-F746-8E84-2EBFA74304FA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3474394" y="4164309"/>
            <a:ext cx="6517332" cy="810014"/>
          </a:xfrm>
        </p:spPr>
        <p:txBody>
          <a:bodyPr anchor="t">
            <a:normAutofit/>
          </a:bodyPr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Subtitle Placeholder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A216CD1F-AAD4-234B-AA32-6DBD533AD7C7}"/>
              </a:ext>
            </a:extLst>
          </p:cNvPr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3474393" y="5726190"/>
            <a:ext cx="1449613" cy="911073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Contact One</a:t>
            </a: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526416D6-74F9-874F-B8F8-FE5B940B771D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5163633" y="5726190"/>
            <a:ext cx="1449613" cy="911073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Contact Two</a:t>
            </a:r>
          </a:p>
        </p:txBody>
      </p: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3E6A2331-1C5F-4A46-B63D-0275BA717D29}"/>
              </a:ext>
            </a:extLst>
          </p:cNvPr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6852873" y="5726189"/>
            <a:ext cx="1449613" cy="911073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Contact Three</a:t>
            </a:r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0B67BEB8-CEE5-0547-B46B-1F4A0BB9509F}"/>
              </a:ext>
            </a:extLst>
          </p:cNvPr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8542112" y="5726189"/>
            <a:ext cx="1449613" cy="911073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Contact Four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C35B026-3D59-F34E-98E2-3BC8114E9E8B}"/>
              </a:ext>
            </a:extLst>
          </p:cNvPr>
          <p:cNvSpPr/>
          <p:nvPr userDrawn="1"/>
        </p:nvSpPr>
        <p:spPr>
          <a:xfrm>
            <a:off x="12123801" y="0"/>
            <a:ext cx="64008" cy="1719072"/>
          </a:xfrm>
          <a:prstGeom prst="rect">
            <a:avLst/>
          </a:prstGeom>
          <a:solidFill>
            <a:srgbClr val="063A7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2E37E73-26E9-7246-BD19-67A9F675B5A3}"/>
              </a:ext>
            </a:extLst>
          </p:cNvPr>
          <p:cNvSpPr/>
          <p:nvPr userDrawn="1"/>
        </p:nvSpPr>
        <p:spPr>
          <a:xfrm>
            <a:off x="12125325" y="1714500"/>
            <a:ext cx="66674" cy="1714500"/>
          </a:xfrm>
          <a:prstGeom prst="rect">
            <a:avLst/>
          </a:prstGeom>
          <a:solidFill>
            <a:srgbClr val="008AD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8D99D16-67B5-D742-B420-B7858ED12BAB}"/>
              </a:ext>
            </a:extLst>
          </p:cNvPr>
          <p:cNvSpPr/>
          <p:nvPr userDrawn="1"/>
        </p:nvSpPr>
        <p:spPr>
          <a:xfrm>
            <a:off x="12125325" y="3429000"/>
            <a:ext cx="66674" cy="1714500"/>
          </a:xfrm>
          <a:prstGeom prst="rect">
            <a:avLst/>
          </a:prstGeom>
          <a:solidFill>
            <a:srgbClr val="2BADE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C858C97-DBFC-AD41-9363-7F95DE7FEA95}"/>
              </a:ext>
            </a:extLst>
          </p:cNvPr>
          <p:cNvSpPr/>
          <p:nvPr userDrawn="1"/>
        </p:nvSpPr>
        <p:spPr>
          <a:xfrm>
            <a:off x="12125325" y="5143500"/>
            <a:ext cx="66674" cy="1714500"/>
          </a:xfrm>
          <a:prstGeom prst="rect">
            <a:avLst/>
          </a:prstGeom>
          <a:solidFill>
            <a:srgbClr val="CBEC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047BDCFF-DA45-3540-841F-F11102287CE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0532" y="885912"/>
            <a:ext cx="1816625" cy="665219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15B7CC74-E6C9-9F41-A80A-4DF89867B8AA}"/>
              </a:ext>
            </a:extLst>
          </p:cNvPr>
          <p:cNvSpPr/>
          <p:nvPr userDrawn="1"/>
        </p:nvSpPr>
        <p:spPr>
          <a:xfrm>
            <a:off x="3181350" y="518610"/>
            <a:ext cx="8434009" cy="4533304"/>
          </a:xfrm>
          <a:prstGeom prst="rect">
            <a:avLst/>
          </a:prstGeom>
          <a:noFill/>
          <a:ln w="28575">
            <a:gradFill>
              <a:gsLst>
                <a:gs pos="0">
                  <a:srgbClr val="063A79"/>
                </a:gs>
                <a:gs pos="100000">
                  <a:srgbClr val="2BADE3"/>
                </a:gs>
              </a:gsLst>
              <a:lin ang="2700000" scaled="0"/>
            </a:gradFill>
          </a:ln>
          <a:effectLst>
            <a:outerShdw blurRad="152400" sx="102000" sy="102000" algn="ctr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813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490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49941" y="2938387"/>
            <a:ext cx="7988613" cy="537931"/>
          </a:xfrm>
        </p:spPr>
        <p:txBody>
          <a:bodyPr wrap="none" anchor="t" anchorCtr="0">
            <a:noAutofit/>
          </a:bodyPr>
          <a:lstStyle>
            <a:lvl1pPr algn="l">
              <a:defRPr sz="27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49941" y="3727850"/>
            <a:ext cx="7988613" cy="1656131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48267" indent="0" algn="ctr">
              <a:buNone/>
              <a:defRPr sz="2000"/>
            </a:lvl2pPr>
            <a:lvl3pPr marL="896533" indent="0" algn="ctr">
              <a:buNone/>
              <a:defRPr sz="1800"/>
            </a:lvl3pPr>
            <a:lvl4pPr marL="1344800" indent="0" algn="ctr">
              <a:buNone/>
              <a:defRPr sz="1600"/>
            </a:lvl4pPr>
            <a:lvl5pPr marL="1793067" indent="0" algn="ctr">
              <a:buNone/>
              <a:defRPr sz="1600"/>
            </a:lvl5pPr>
            <a:lvl6pPr marL="2241334" indent="0" algn="ctr">
              <a:buNone/>
              <a:defRPr sz="1600"/>
            </a:lvl6pPr>
            <a:lvl7pPr marL="2689600" indent="0" algn="ctr">
              <a:buNone/>
              <a:defRPr sz="1600"/>
            </a:lvl7pPr>
            <a:lvl8pPr marL="3137867" indent="0" algn="ctr">
              <a:buNone/>
              <a:defRPr sz="1600"/>
            </a:lvl8pPr>
            <a:lvl9pPr marL="3586133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EB5FE165-096F-487F-8435-22B7C977BBAC}" type="datetime1">
              <a:rPr lang="en-US" smtClean="0"/>
              <a:t>6/27/2024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939" y="2209472"/>
            <a:ext cx="1942773" cy="50438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0965F55-11BA-49A6-947C-F5315306624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400" y="6400800"/>
            <a:ext cx="704426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75690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6B62FE56-11BB-4F56-957C-E2741DC5B8BB}"/>
              </a:ext>
            </a:extLst>
          </p:cNvPr>
          <p:cNvPicPr>
            <a:picLocks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490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C680771-E145-494A-AF5F-BDE0DE15568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4E5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Segoe UI" panose="020B0502040204020203" pitchFamily="34" charset="0"/>
              </a:rPr>
              <a:t>		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1000" y="2938387"/>
            <a:ext cx="11430000" cy="537931"/>
          </a:xfrm>
        </p:spPr>
        <p:txBody>
          <a:bodyPr wrap="none" anchor="t" anchorCtr="0">
            <a:noAutofit/>
          </a:bodyPr>
          <a:lstStyle>
            <a:lvl1pPr algn="l">
              <a:defRPr sz="27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49941" y="3727850"/>
            <a:ext cx="7988613" cy="1656131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48267" indent="0" algn="ctr">
              <a:buNone/>
              <a:defRPr sz="2000"/>
            </a:lvl2pPr>
            <a:lvl3pPr marL="896533" indent="0" algn="ctr">
              <a:buNone/>
              <a:defRPr sz="1800"/>
            </a:lvl3pPr>
            <a:lvl4pPr marL="1344800" indent="0" algn="ctr">
              <a:buNone/>
              <a:defRPr sz="1600"/>
            </a:lvl4pPr>
            <a:lvl5pPr marL="1793067" indent="0" algn="ctr">
              <a:buNone/>
              <a:defRPr sz="1600"/>
            </a:lvl5pPr>
            <a:lvl6pPr marL="2241334" indent="0" algn="ctr">
              <a:buNone/>
              <a:defRPr sz="1600"/>
            </a:lvl6pPr>
            <a:lvl7pPr marL="2689600" indent="0" algn="ctr">
              <a:buNone/>
              <a:defRPr sz="1600"/>
            </a:lvl7pPr>
            <a:lvl8pPr marL="3137867" indent="0" algn="ctr">
              <a:buNone/>
              <a:defRPr sz="1600"/>
            </a:lvl8pPr>
            <a:lvl9pPr marL="3586133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BA5D076-475A-402B-BFB3-BCB1DB0975A0}" type="datetime1">
              <a:rPr lang="en-US" smtClean="0"/>
              <a:t>6/27/2024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61B8082-4CA1-4814-AD91-104B2863304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400" y="6400800"/>
            <a:ext cx="704426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49154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4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AC98557-C9EF-46C0-ACD8-4FD23549268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FAE75BB-1AD1-46D5-8E07-38E7D1FB92C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4E5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Segoe UI" panose="020B0502040204020203" pitchFamily="34" charset="0"/>
              </a:rPr>
              <a:t>		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2171" y="4590160"/>
            <a:ext cx="10515210" cy="1498923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  <a:latin typeface="Segoe UI" panose="020B0502040204020203" pitchFamily="34" charset="0"/>
              </a:defRPr>
            </a:lvl1pPr>
            <a:lvl2pPr marL="448267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896533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44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79306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4133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689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3786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58613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67A68257-B1D1-45B7-A765-50CDBCA3FD86}" type="datetime1">
              <a:rPr lang="en-US" smtClean="0"/>
              <a:t>6/27/2024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2170" y="2331035"/>
            <a:ext cx="11205363" cy="896552"/>
          </a:xfrm>
        </p:spPr>
        <p:txBody>
          <a:bodyPr anchor="t" anchorCtr="0">
            <a:noAutofit/>
          </a:bodyPr>
          <a:lstStyle>
            <a:lvl1pPr algn="l">
              <a:defRPr sz="5300">
                <a:solidFill>
                  <a:schemeClr val="bg1"/>
                </a:soli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AC7F00A-F86F-4137-BF70-C36BF607941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400" y="6400800"/>
            <a:ext cx="704426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92595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B7FDDA0-9A72-4EF9-A2D2-0E17F0F1CF8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E89F687-D33C-4157-BC5C-7A3EB7EF9B3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4E5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Segoe UI" panose="020B0502040204020203" pitchFamily="34" charset="0"/>
              </a:rPr>
              <a:t>		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700" y="266700"/>
            <a:ext cx="10515211" cy="457200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6700" y="1143000"/>
            <a:ext cx="10515211" cy="4350456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Segoe UI" panose="020B0502040204020203" pitchFamily="34" charset="0"/>
              </a:defRPr>
            </a:lvl1pPr>
            <a:lvl2pPr>
              <a:defRPr>
                <a:solidFill>
                  <a:schemeClr val="bg1"/>
                </a:solidFill>
                <a:latin typeface="Segoe UI" panose="020B0502040204020203" pitchFamily="34" charset="0"/>
              </a:defRPr>
            </a:lvl2pPr>
            <a:lvl3pPr>
              <a:defRPr>
                <a:solidFill>
                  <a:schemeClr val="bg1"/>
                </a:solidFill>
                <a:latin typeface="Segoe UI" panose="020B0502040204020203" pitchFamily="34" charset="0"/>
              </a:defRPr>
            </a:lvl3pPr>
            <a:lvl4pPr>
              <a:defRPr>
                <a:solidFill>
                  <a:schemeClr val="bg1"/>
                </a:solidFill>
                <a:latin typeface="Segoe UI" panose="020B0502040204020203" pitchFamily="34" charset="0"/>
              </a:defRPr>
            </a:lvl4pPr>
            <a:lvl5pPr>
              <a:defRPr>
                <a:solidFill>
                  <a:schemeClr val="bg1"/>
                </a:solidFill>
                <a:latin typeface="Segoe UI" panose="020B05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EFB58377-F27B-4099-8D07-8CC83E9FF8E3}" type="datetime1">
              <a:rPr lang="en-US" smtClean="0"/>
              <a:t>6/27/2024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0937B85-B95A-4743-A758-7FD5A4CDD66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400" y="6400800"/>
            <a:ext cx="704426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49911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5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https://s-media-cache-ak0.pinimg.com/originals/56/3f/a2/563fa26398dc80e6c5b03695b4b05951.jpg">
            <a:extLst>
              <a:ext uri="{FF2B5EF4-FFF2-40B4-BE49-F238E27FC236}">
                <a16:creationId xmlns:a16="http://schemas.microsoft.com/office/drawing/2014/main" id="{2E825CFE-0636-45FA-8A13-E6196B14C82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143000"/>
            <a:ext cx="12192000" cy="940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FAE75BB-1AD1-46D5-8E07-38E7D1FB92C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4E5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Segoe UI" panose="020B0502040204020203" pitchFamily="34" charset="0"/>
              </a:rPr>
              <a:t>		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2171" y="4590160"/>
            <a:ext cx="10515210" cy="1498923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  <a:latin typeface="Segoe UI" panose="020B0502040204020203" pitchFamily="34" charset="0"/>
              </a:defRPr>
            </a:lvl1pPr>
            <a:lvl2pPr marL="448267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896533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44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79306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4133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689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3786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58613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86C74676-92AB-4545-938B-1B69D80DB240}" type="datetime1">
              <a:rPr lang="en-US" smtClean="0"/>
              <a:t>6/27/2024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2170" y="2331035"/>
            <a:ext cx="11205363" cy="896552"/>
          </a:xfrm>
        </p:spPr>
        <p:txBody>
          <a:bodyPr anchor="t" anchorCtr="0">
            <a:noAutofit/>
          </a:bodyPr>
          <a:lstStyle>
            <a:lvl1pPr algn="l">
              <a:defRPr sz="5300">
                <a:solidFill>
                  <a:schemeClr val="bg1"/>
                </a:soli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4AEF935-9427-4AC1-8E61-AE96D9F3487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400" y="6400800"/>
            <a:ext cx="704426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78875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2_Section Header">
    <p:bg>
      <p:bgPr>
        <a:solidFill>
          <a:srgbClr val="0096A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198E95B-5C91-4D5C-A2D1-6735F60790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0949" b="742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369CD0C-8BF2-4E3E-8C85-09B075B0434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4E5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Segoe UI" panose="020B0502040204020203" pitchFamily="34" charset="0"/>
              </a:rPr>
              <a:t>		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0" y="4724400"/>
            <a:ext cx="10515210" cy="1524000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  <a:latin typeface="Segoe UI" panose="020B0502040204020203" pitchFamily="34" charset="0"/>
              </a:defRPr>
            </a:lvl1pPr>
            <a:lvl2pPr marL="448267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896533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44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79306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4133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689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3786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58613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7A0B79CA-C4D9-4908-8B03-07B20BD050DE}" type="datetime1">
              <a:rPr lang="en-US" smtClean="0"/>
              <a:t>6/27/2024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3657600"/>
            <a:ext cx="10668000" cy="914400"/>
          </a:xfrm>
        </p:spPr>
        <p:txBody>
          <a:bodyPr tIns="91440" bIns="91440" anchor="t" anchorCtr="0">
            <a:noAutofit/>
          </a:bodyPr>
          <a:lstStyle>
            <a:lvl1pPr algn="l">
              <a:defRPr sz="5300">
                <a:solidFill>
                  <a:schemeClr val="bg1"/>
                </a:soli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D36EFAE-173A-431F-8B79-18B410985F9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400" y="6400800"/>
            <a:ext cx="704426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76792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573"/>
          <a:stretch/>
        </p:blipFill>
        <p:spPr>
          <a:xfrm>
            <a:off x="-2390669" y="-1"/>
            <a:ext cx="14582669" cy="6858000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2171" y="4590160"/>
            <a:ext cx="10515210" cy="1498923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</a:defRPr>
            </a:lvl1pPr>
            <a:lvl2pPr marL="448267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896533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44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79306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4133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689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3786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58613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D2E6861D-08F0-455C-ABA0-53DFF2F796CF}" type="datetime1">
              <a:rPr lang="en-US" smtClean="0"/>
              <a:t>6/27/2024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2170" y="2331035"/>
            <a:ext cx="11205363" cy="896552"/>
          </a:xfrm>
        </p:spPr>
        <p:txBody>
          <a:bodyPr anchor="t" anchorCtr="0">
            <a:noAutofit/>
          </a:bodyPr>
          <a:lstStyle>
            <a:lvl1pPr algn="l">
              <a:defRPr sz="5300">
                <a:solidFill>
                  <a:srgbClr val="004E59"/>
                </a:soli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714EBA0-C440-4D49-AAB8-E1ECDF6B67E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400" y="6400800"/>
            <a:ext cx="704426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82682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3_Section Header">
    <p:bg>
      <p:bgPr>
        <a:solidFill>
          <a:srgbClr val="004E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-1" y="3"/>
            <a:ext cx="12192000" cy="6858000"/>
          </a:xfrm>
          <a:prstGeom prst="rect">
            <a:avLst/>
          </a:prstGeom>
          <a:solidFill>
            <a:srgbClr val="004E5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bg1"/>
              </a:solidFill>
              <a:latin typeface="Segoe UI" panose="020B0502040204020203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2171" y="4590160"/>
            <a:ext cx="10515210" cy="1498923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</a:defRPr>
            </a:lvl1pPr>
            <a:lvl2pPr marL="448267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896533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44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79306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4133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689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3786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58613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9A828875-DE2A-4007-BCB0-00064EAA777B}" type="datetime1">
              <a:rPr lang="en-US" smtClean="0"/>
              <a:t>6/27/2024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2170" y="2980723"/>
            <a:ext cx="11205363" cy="896552"/>
          </a:xfrm>
        </p:spPr>
        <p:txBody>
          <a:bodyPr anchor="t" anchorCtr="0">
            <a:noAutofit/>
          </a:bodyPr>
          <a:lstStyle>
            <a:lvl1pPr algn="l">
              <a:defRPr sz="5300">
                <a:solidFill>
                  <a:schemeClr val="bg1"/>
                </a:soli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4EC61EA-4242-4C46-82F7-F70F2018C81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400" y="6400800"/>
            <a:ext cx="704426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27312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F79BA1C-FAB8-4D2A-946A-62324E933EF1}" type="datetime1">
              <a:rPr lang="en-US" smtClean="0"/>
              <a:t>6/27/2024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" y="4"/>
            <a:ext cx="9980838" cy="818148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" y="0"/>
            <a:ext cx="12192000" cy="990600"/>
          </a:xfrm>
          <a:prstGeom prst="rect">
            <a:avLst/>
          </a:prstGeom>
          <a:solidFill>
            <a:srgbClr val="004E59"/>
          </a:solidFill>
          <a:ln>
            <a:solidFill>
              <a:srgbClr val="0263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200" rIns="76200" rtlCol="0" anchor="ctr"/>
          <a:lstStyle/>
          <a:p>
            <a:pPr algn="ctr"/>
            <a:endParaRPr lang="en-US" sz="1800">
              <a:solidFill>
                <a:schemeClr val="bg1"/>
              </a:solidFill>
              <a:latin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11430000" cy="533400"/>
          </a:xfrm>
          <a:noFill/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16555EA-DF61-4D1D-A390-A2A781A275E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77"/>
          <a:stretch/>
        </p:blipFill>
        <p:spPr>
          <a:xfrm>
            <a:off x="10820400" y="6400800"/>
            <a:ext cx="709913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32468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8FB3B390-3D70-4147-B0BB-53F5951107F8}" type="datetime1">
              <a:rPr lang="en-US" smtClean="0"/>
              <a:t>6/27/2024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" y="4"/>
            <a:ext cx="9980838" cy="818148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" y="0"/>
            <a:ext cx="12192000" cy="990600"/>
          </a:xfrm>
          <a:prstGeom prst="rect">
            <a:avLst/>
          </a:prstGeom>
          <a:solidFill>
            <a:srgbClr val="006580"/>
          </a:solidFill>
          <a:ln>
            <a:solidFill>
              <a:srgbClr val="0263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200" rIns="76200" rtlCol="0" anchor="ctr"/>
          <a:lstStyle/>
          <a:p>
            <a:pPr algn="ctr"/>
            <a:endParaRPr lang="en-US" sz="1800">
              <a:solidFill>
                <a:schemeClr val="bg1"/>
              </a:solidFill>
              <a:latin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11430000" cy="533400"/>
          </a:xfrm>
          <a:noFill/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16555EA-DF61-4D1D-A390-A2A781A275E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77"/>
          <a:stretch/>
        </p:blipFill>
        <p:spPr>
          <a:xfrm>
            <a:off x="10820400" y="6400800"/>
            <a:ext cx="709913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8031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 and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A5F51225-8F0B-4245-8086-BC5A537700FB}"/>
              </a:ext>
            </a:extLst>
          </p:cNvPr>
          <p:cNvSpPr/>
          <p:nvPr userDrawn="1"/>
        </p:nvSpPr>
        <p:spPr>
          <a:xfrm>
            <a:off x="0" y="0"/>
            <a:ext cx="12192000" cy="6860138"/>
          </a:xfrm>
          <a:prstGeom prst="rect">
            <a:avLst/>
          </a:prstGeom>
          <a:solidFill>
            <a:srgbClr val="008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2855A5-7553-0742-89D9-7FDDEAC1224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3283" y="388389"/>
            <a:ext cx="6293099" cy="764390"/>
          </a:xfrm>
        </p:spPr>
        <p:txBody>
          <a:bodyPr anchor="b">
            <a:normAutofit/>
          </a:bodyPr>
          <a:lstStyle>
            <a:lvl1pPr algn="l">
              <a:defRPr sz="4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Agenda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429B927-B6FC-8D4F-A53C-304A6A8C41E0}"/>
              </a:ext>
            </a:extLst>
          </p:cNvPr>
          <p:cNvCxnSpPr>
            <a:cxnSpLocks/>
          </p:cNvCxnSpPr>
          <p:nvPr userDrawn="1"/>
        </p:nvCxnSpPr>
        <p:spPr>
          <a:xfrm>
            <a:off x="553089" y="2164099"/>
            <a:ext cx="7260444" cy="0"/>
          </a:xfrm>
          <a:prstGeom prst="line">
            <a:avLst/>
          </a:prstGeom>
          <a:ln w="12700">
            <a:solidFill>
              <a:srgbClr val="063A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>
            <a:extLst>
              <a:ext uri="{FF2B5EF4-FFF2-40B4-BE49-F238E27FC236}">
                <a16:creationId xmlns:a16="http://schemas.microsoft.com/office/drawing/2014/main" id="{9459060E-9FC6-1241-86AD-AA333670AEC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3284" y="7036367"/>
            <a:ext cx="615899" cy="210019"/>
          </a:xfrm>
          <a:prstGeom prst="rect">
            <a:avLst/>
          </a:prstGeom>
        </p:spPr>
      </p:pic>
      <p:sp>
        <p:nvSpPr>
          <p:cNvPr id="36" name="Slide Number Placeholder 5">
            <a:extLst>
              <a:ext uri="{FF2B5EF4-FFF2-40B4-BE49-F238E27FC236}">
                <a16:creationId xmlns:a16="http://schemas.microsoft.com/office/drawing/2014/main" id="{6F95C518-E370-6248-AEE6-FD9099B0B015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8845516" y="6454780"/>
            <a:ext cx="2743200" cy="154809"/>
          </a:xfrm>
        </p:spPr>
        <p:txBody>
          <a:bodyPr/>
          <a:lstStyle>
            <a:lvl1pPr>
              <a:defRPr sz="700">
                <a:solidFill>
                  <a:schemeClr val="bg1"/>
                </a:solidFill>
              </a:defRPr>
            </a:lvl1pPr>
          </a:lstStyle>
          <a:p>
            <a:fld id="{056F86DB-78DF-EB43-A6BE-40415A3A005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1F10A0D-56F7-274F-989D-ED6596A4FEF9}"/>
              </a:ext>
            </a:extLst>
          </p:cNvPr>
          <p:cNvSpPr/>
          <p:nvPr userDrawn="1"/>
        </p:nvSpPr>
        <p:spPr>
          <a:xfrm flipV="1">
            <a:off x="0" y="365239"/>
            <a:ext cx="243068" cy="764390"/>
          </a:xfrm>
          <a:prstGeom prst="rect">
            <a:avLst/>
          </a:prstGeom>
          <a:solidFill>
            <a:srgbClr val="FF8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71D07F-570D-5747-BF47-A0163B43B665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1012490" y="1655805"/>
            <a:ext cx="5883893" cy="493713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Category Placeholder</a:t>
            </a:r>
          </a:p>
        </p:txBody>
      </p:sp>
      <p:pic>
        <p:nvPicPr>
          <p:cNvPr id="69" name="Picture 68">
            <a:extLst>
              <a:ext uri="{FF2B5EF4-FFF2-40B4-BE49-F238E27FC236}">
                <a16:creationId xmlns:a16="http://schemas.microsoft.com/office/drawing/2014/main" id="{FB7ECFA3-6A93-2349-B238-F09B0AB95F4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8237564" y="1655805"/>
            <a:ext cx="3959104" cy="4300150"/>
          </a:xfrm>
          <a:prstGeom prst="rect">
            <a:avLst/>
          </a:prstGeom>
        </p:spPr>
      </p:pic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6F448927-7781-2B45-BA45-39E8497D7C83}"/>
              </a:ext>
            </a:extLst>
          </p:cNvPr>
          <p:cNvCxnSpPr>
            <a:cxnSpLocks/>
          </p:cNvCxnSpPr>
          <p:nvPr userDrawn="1"/>
        </p:nvCxnSpPr>
        <p:spPr>
          <a:xfrm>
            <a:off x="553089" y="2797988"/>
            <a:ext cx="7260444" cy="0"/>
          </a:xfrm>
          <a:prstGeom prst="line">
            <a:avLst/>
          </a:prstGeom>
          <a:ln w="12700">
            <a:solidFill>
              <a:srgbClr val="063A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 Placeholder 3">
            <a:extLst>
              <a:ext uri="{FF2B5EF4-FFF2-40B4-BE49-F238E27FC236}">
                <a16:creationId xmlns:a16="http://schemas.microsoft.com/office/drawing/2014/main" id="{F0613E2E-3C6A-3E44-BEE8-FB391905D1D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12490" y="2289694"/>
            <a:ext cx="5883893" cy="493713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Category Placeholder</a:t>
            </a:r>
          </a:p>
        </p:txBody>
      </p: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72E14B29-154B-CB45-A683-72B0AAA423B6}"/>
              </a:ext>
            </a:extLst>
          </p:cNvPr>
          <p:cNvCxnSpPr>
            <a:cxnSpLocks/>
          </p:cNvCxnSpPr>
          <p:nvPr userDrawn="1"/>
        </p:nvCxnSpPr>
        <p:spPr>
          <a:xfrm>
            <a:off x="553089" y="3431877"/>
            <a:ext cx="7260444" cy="0"/>
          </a:xfrm>
          <a:prstGeom prst="line">
            <a:avLst/>
          </a:prstGeom>
          <a:ln w="12700">
            <a:solidFill>
              <a:srgbClr val="063A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 Placeholder 3">
            <a:extLst>
              <a:ext uri="{FF2B5EF4-FFF2-40B4-BE49-F238E27FC236}">
                <a16:creationId xmlns:a16="http://schemas.microsoft.com/office/drawing/2014/main" id="{594EACC3-0305-8044-BCFE-63722EA5270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12490" y="2923583"/>
            <a:ext cx="5883893" cy="493713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Category Placeholder</a:t>
            </a:r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6D5369A1-BD2D-4247-80CD-0E02871989CD}"/>
              </a:ext>
            </a:extLst>
          </p:cNvPr>
          <p:cNvCxnSpPr>
            <a:cxnSpLocks/>
          </p:cNvCxnSpPr>
          <p:nvPr userDrawn="1"/>
        </p:nvCxnSpPr>
        <p:spPr>
          <a:xfrm>
            <a:off x="553089" y="4065766"/>
            <a:ext cx="7260444" cy="0"/>
          </a:xfrm>
          <a:prstGeom prst="line">
            <a:avLst/>
          </a:prstGeom>
          <a:ln w="12700">
            <a:solidFill>
              <a:srgbClr val="063A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 Placeholder 3">
            <a:extLst>
              <a:ext uri="{FF2B5EF4-FFF2-40B4-BE49-F238E27FC236}">
                <a16:creationId xmlns:a16="http://schemas.microsoft.com/office/drawing/2014/main" id="{FB63ED6A-7E23-AB44-8A96-63CD8247E72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12490" y="3557472"/>
            <a:ext cx="5883893" cy="493713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Category Placeholder</a:t>
            </a:r>
          </a:p>
        </p:txBody>
      </p: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4953B43E-6990-B04B-80D1-41DB0DF20E58}"/>
              </a:ext>
            </a:extLst>
          </p:cNvPr>
          <p:cNvCxnSpPr>
            <a:cxnSpLocks/>
          </p:cNvCxnSpPr>
          <p:nvPr userDrawn="1"/>
        </p:nvCxnSpPr>
        <p:spPr>
          <a:xfrm>
            <a:off x="553089" y="4699655"/>
            <a:ext cx="7260444" cy="0"/>
          </a:xfrm>
          <a:prstGeom prst="line">
            <a:avLst/>
          </a:prstGeom>
          <a:ln w="12700">
            <a:solidFill>
              <a:srgbClr val="063A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 Placeholder 3">
            <a:extLst>
              <a:ext uri="{FF2B5EF4-FFF2-40B4-BE49-F238E27FC236}">
                <a16:creationId xmlns:a16="http://schemas.microsoft.com/office/drawing/2014/main" id="{2F583019-9ED7-5F4E-9215-3A34B0483E9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12490" y="4191361"/>
            <a:ext cx="5883893" cy="493713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Category Placeholder</a:t>
            </a:r>
          </a:p>
        </p:txBody>
      </p: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AF73A6E7-C6A4-164E-A09E-699C0FC25EC3}"/>
              </a:ext>
            </a:extLst>
          </p:cNvPr>
          <p:cNvCxnSpPr>
            <a:cxnSpLocks/>
          </p:cNvCxnSpPr>
          <p:nvPr userDrawn="1"/>
        </p:nvCxnSpPr>
        <p:spPr>
          <a:xfrm>
            <a:off x="553089" y="5333544"/>
            <a:ext cx="7260444" cy="0"/>
          </a:xfrm>
          <a:prstGeom prst="line">
            <a:avLst/>
          </a:prstGeom>
          <a:ln w="12700">
            <a:solidFill>
              <a:srgbClr val="063A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 Placeholder 3">
            <a:extLst>
              <a:ext uri="{FF2B5EF4-FFF2-40B4-BE49-F238E27FC236}">
                <a16:creationId xmlns:a16="http://schemas.microsoft.com/office/drawing/2014/main" id="{C7A09DBC-4811-BA4C-AA56-7C7D2B699F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12490" y="4825250"/>
            <a:ext cx="5883893" cy="493713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Category Placeholder</a:t>
            </a:r>
          </a:p>
        </p:txBody>
      </p: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4A12BF71-8B36-044C-ADAD-C565FC69931F}"/>
              </a:ext>
            </a:extLst>
          </p:cNvPr>
          <p:cNvCxnSpPr>
            <a:cxnSpLocks/>
          </p:cNvCxnSpPr>
          <p:nvPr userDrawn="1"/>
        </p:nvCxnSpPr>
        <p:spPr>
          <a:xfrm>
            <a:off x="553089" y="5967433"/>
            <a:ext cx="7260444" cy="0"/>
          </a:xfrm>
          <a:prstGeom prst="line">
            <a:avLst/>
          </a:prstGeom>
          <a:ln w="12700">
            <a:solidFill>
              <a:srgbClr val="063A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 Placeholder 3">
            <a:extLst>
              <a:ext uri="{FF2B5EF4-FFF2-40B4-BE49-F238E27FC236}">
                <a16:creationId xmlns:a16="http://schemas.microsoft.com/office/drawing/2014/main" id="{36E8175E-5ED2-8242-BA2E-102050109B7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12490" y="5459139"/>
            <a:ext cx="5883893" cy="493713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Category Placeholder</a:t>
            </a:r>
          </a:p>
        </p:txBody>
      </p:sp>
      <p:pic>
        <p:nvPicPr>
          <p:cNvPr id="92" name="Picture 91">
            <a:extLst>
              <a:ext uri="{FF2B5EF4-FFF2-40B4-BE49-F238E27FC236}">
                <a16:creationId xmlns:a16="http://schemas.microsoft.com/office/drawing/2014/main" id="{550E8A97-1337-F84B-94F2-BACC34ED68F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3284" y="6454780"/>
            <a:ext cx="767123" cy="280908"/>
          </a:xfrm>
          <a:prstGeom prst="rect">
            <a:avLst/>
          </a:prstGeom>
        </p:spPr>
      </p:pic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77D1000D-272E-3646-A367-5EE87CF6901C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237538" y="1655763"/>
            <a:ext cx="3954462" cy="4297362"/>
          </a:xfrm>
        </p:spPr>
        <p:txBody>
          <a:bodyPr/>
          <a:lstStyle>
            <a:lvl1pPr marL="0" indent="0">
              <a:buNone/>
              <a:defRPr>
                <a:solidFill>
                  <a:srgbClr val="008AD9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943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8F97E55-68B0-4E78-8819-96463181F0E0}"/>
              </a:ext>
            </a:extLst>
          </p:cNvPr>
          <p:cNvSpPr/>
          <p:nvPr userDrawn="1"/>
        </p:nvSpPr>
        <p:spPr>
          <a:xfrm>
            <a:off x="2" y="0"/>
            <a:ext cx="12192000" cy="990600"/>
          </a:xfrm>
          <a:prstGeom prst="rect">
            <a:avLst/>
          </a:prstGeom>
          <a:solidFill>
            <a:srgbClr val="004E5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800">
              <a:solidFill>
                <a:schemeClr val="bg1"/>
              </a:solidFill>
              <a:latin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11430000" cy="533400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219200"/>
            <a:ext cx="11430000" cy="4350456"/>
          </a:xfrm>
        </p:spPr>
        <p:txBody>
          <a:bodyPr tIns="91440" bIns="91440">
            <a:noAutofit/>
          </a:bodyPr>
          <a:lstStyle>
            <a:lvl1pPr marL="0" indent="0">
              <a:lnSpc>
                <a:spcPct val="120000"/>
              </a:lnSpc>
              <a:spcBef>
                <a:spcPts val="1000"/>
              </a:spcBef>
              <a:buNone/>
              <a:defRPr sz="1200">
                <a:latin typeface="Segoe UI" panose="020B0502040204020203" pitchFamily="34" charset="0"/>
              </a:defRPr>
            </a:lvl1pPr>
            <a:lvl2pPr marL="448266" indent="0">
              <a:lnSpc>
                <a:spcPct val="120000"/>
              </a:lnSpc>
              <a:spcBef>
                <a:spcPts val="1000"/>
              </a:spcBef>
              <a:buNone/>
              <a:defRPr sz="1200">
                <a:latin typeface="Segoe UI" panose="020B0502040204020203" pitchFamily="34" charset="0"/>
              </a:defRPr>
            </a:lvl2pPr>
            <a:lvl3pPr marL="896533" indent="0">
              <a:lnSpc>
                <a:spcPct val="120000"/>
              </a:lnSpc>
              <a:spcBef>
                <a:spcPts val="1000"/>
              </a:spcBef>
              <a:buNone/>
              <a:defRPr sz="1200">
                <a:latin typeface="Segoe UI" panose="020B0502040204020203" pitchFamily="34" charset="0"/>
              </a:defRPr>
            </a:lvl3pPr>
            <a:lvl4pPr marL="1344800" indent="0">
              <a:lnSpc>
                <a:spcPct val="120000"/>
              </a:lnSpc>
              <a:spcBef>
                <a:spcPts val="1000"/>
              </a:spcBef>
              <a:buNone/>
              <a:defRPr sz="1200">
                <a:latin typeface="Segoe UI" panose="020B0502040204020203" pitchFamily="34" charset="0"/>
              </a:defRPr>
            </a:lvl4pPr>
            <a:lvl5pPr marL="1793067" indent="0">
              <a:lnSpc>
                <a:spcPct val="120000"/>
              </a:lnSpc>
              <a:spcBef>
                <a:spcPts val="1000"/>
              </a:spcBef>
              <a:buNone/>
              <a:defRPr sz="1200">
                <a:latin typeface="Segoe UI" panose="020B05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D6ABAB9D-96B1-4270-A3E0-6D838C6F3255}" type="datetime1">
              <a:rPr lang="en-US" smtClean="0"/>
              <a:t>6/27/2024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A8DF217-1EAD-4B4A-A2F2-041F388DEC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77"/>
          <a:stretch/>
        </p:blipFill>
        <p:spPr>
          <a:xfrm>
            <a:off x="10820400" y="6400800"/>
            <a:ext cx="709913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67220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8F97E55-68B0-4E78-8819-96463181F0E0}"/>
              </a:ext>
            </a:extLst>
          </p:cNvPr>
          <p:cNvSpPr/>
          <p:nvPr userDrawn="1"/>
        </p:nvSpPr>
        <p:spPr>
          <a:xfrm>
            <a:off x="2" y="0"/>
            <a:ext cx="12192000" cy="990600"/>
          </a:xfrm>
          <a:prstGeom prst="rect">
            <a:avLst/>
          </a:prstGeom>
          <a:solidFill>
            <a:srgbClr val="004E5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800">
              <a:solidFill>
                <a:schemeClr val="bg1"/>
              </a:solidFill>
              <a:latin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11430000" cy="533400"/>
          </a:xfrm>
        </p:spPr>
        <p:txBody>
          <a:bodyPr tIns="91440" bIns="91440"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676400"/>
            <a:ext cx="5334000" cy="4419600"/>
          </a:xfrm>
        </p:spPr>
        <p:txBody>
          <a:bodyPr tIns="91440" bIns="91440">
            <a:noAutofit/>
          </a:bodyPr>
          <a:lstStyle>
            <a:lvl1pPr marL="0" indent="0">
              <a:lnSpc>
                <a:spcPct val="120000"/>
              </a:lnSpc>
              <a:spcBef>
                <a:spcPts val="1000"/>
              </a:spcBef>
              <a:buNone/>
              <a:defRPr sz="1200">
                <a:latin typeface="Segoe UI" panose="020B0502040204020203" pitchFamily="34" charset="0"/>
              </a:defRPr>
            </a:lvl1pPr>
            <a:lvl2pPr marL="448266" indent="0">
              <a:lnSpc>
                <a:spcPct val="120000"/>
              </a:lnSpc>
              <a:spcBef>
                <a:spcPts val="1000"/>
              </a:spcBef>
              <a:buNone/>
              <a:defRPr sz="1200">
                <a:latin typeface="Segoe UI" panose="020B0502040204020203" pitchFamily="34" charset="0"/>
              </a:defRPr>
            </a:lvl2pPr>
            <a:lvl3pPr marL="896533" indent="0">
              <a:lnSpc>
                <a:spcPct val="120000"/>
              </a:lnSpc>
              <a:spcBef>
                <a:spcPts val="1000"/>
              </a:spcBef>
              <a:buNone/>
              <a:defRPr sz="1200">
                <a:latin typeface="Segoe UI" panose="020B0502040204020203" pitchFamily="34" charset="0"/>
              </a:defRPr>
            </a:lvl3pPr>
            <a:lvl4pPr marL="1344800" indent="0">
              <a:lnSpc>
                <a:spcPct val="120000"/>
              </a:lnSpc>
              <a:spcBef>
                <a:spcPts val="1000"/>
              </a:spcBef>
              <a:buNone/>
              <a:defRPr sz="1200">
                <a:latin typeface="Segoe UI" panose="020B0502040204020203" pitchFamily="34" charset="0"/>
              </a:defRPr>
            </a:lvl4pPr>
            <a:lvl5pPr marL="1793067" indent="0">
              <a:lnSpc>
                <a:spcPct val="120000"/>
              </a:lnSpc>
              <a:spcBef>
                <a:spcPts val="1000"/>
              </a:spcBef>
              <a:buNone/>
              <a:defRPr sz="1200">
                <a:latin typeface="Segoe UI" panose="020B05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1CAA8423-91F7-4752-B324-734304431281}" type="datetime1">
              <a:rPr lang="en-US" smtClean="0"/>
              <a:t>6/27/2024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1026E56-FB1E-43F7-9EDA-3E69635CD0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1000" y="1219200"/>
            <a:ext cx="5334000" cy="322792"/>
          </a:xfrm>
        </p:spPr>
        <p:txBody>
          <a:bodyPr tIns="91440" bIns="91440">
            <a:noAutofit/>
          </a:bodyPr>
          <a:lstStyle>
            <a:lvl1pPr marL="0" indent="0">
              <a:buNone/>
              <a:defRPr sz="2000">
                <a:latin typeface="+mj-lt"/>
              </a:defRPr>
            </a:lvl1pPr>
            <a:lvl2pPr marL="448266" indent="0">
              <a:buNone/>
              <a:defRPr sz="2000">
                <a:latin typeface="+mj-lt"/>
              </a:defRPr>
            </a:lvl2pPr>
            <a:lvl3pPr marL="896533" indent="0">
              <a:buNone/>
              <a:defRPr sz="2000">
                <a:latin typeface="+mj-lt"/>
              </a:defRPr>
            </a:lvl3pPr>
            <a:lvl4pPr marL="1344800" indent="0">
              <a:buNone/>
              <a:defRPr sz="2000">
                <a:latin typeface="+mj-lt"/>
              </a:defRPr>
            </a:lvl4pPr>
            <a:lvl5pPr marL="1793067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4414025-9975-41E8-9FC5-0DF320B942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77"/>
          <a:stretch/>
        </p:blipFill>
        <p:spPr>
          <a:xfrm>
            <a:off x="10820400" y="6400800"/>
            <a:ext cx="709913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88003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8F97E55-68B0-4E78-8819-96463181F0E0}"/>
              </a:ext>
            </a:extLst>
          </p:cNvPr>
          <p:cNvSpPr/>
          <p:nvPr userDrawn="1"/>
        </p:nvSpPr>
        <p:spPr>
          <a:xfrm>
            <a:off x="2" y="0"/>
            <a:ext cx="12192000" cy="990600"/>
          </a:xfrm>
          <a:prstGeom prst="rect">
            <a:avLst/>
          </a:prstGeom>
          <a:solidFill>
            <a:srgbClr val="004E5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200" tIns="76200" rIns="76200" bIns="76200" rtlCol="0" anchor="ctr"/>
          <a:lstStyle/>
          <a:p>
            <a:pPr algn="ctr"/>
            <a:endParaRPr lang="en-US" sz="1800">
              <a:solidFill>
                <a:schemeClr val="bg1"/>
              </a:solidFill>
              <a:latin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11430000" cy="533400"/>
          </a:xfrm>
        </p:spPr>
        <p:txBody>
          <a:bodyPr tIns="91440" bIns="91440"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09800" y="1676400"/>
            <a:ext cx="9601200" cy="762000"/>
          </a:xfrm>
        </p:spPr>
        <p:txBody>
          <a:bodyPr tIns="91440" bIns="91440">
            <a:noAutofit/>
          </a:bodyPr>
          <a:lstStyle>
            <a:lvl1pPr marL="0" indent="0">
              <a:lnSpc>
                <a:spcPct val="120000"/>
              </a:lnSpc>
              <a:spcBef>
                <a:spcPts val="1000"/>
              </a:spcBef>
              <a:buNone/>
              <a:defRPr sz="1200">
                <a:latin typeface="Segoe UI" panose="020B0502040204020203" pitchFamily="34" charset="0"/>
              </a:defRPr>
            </a:lvl1pPr>
            <a:lvl2pPr marL="448266" indent="0">
              <a:buNone/>
              <a:defRPr sz="1200">
                <a:latin typeface="+mn-lt"/>
              </a:defRPr>
            </a:lvl2pPr>
            <a:lvl3pPr marL="896533" indent="0">
              <a:buNone/>
              <a:defRPr sz="1200">
                <a:latin typeface="+mn-lt"/>
              </a:defRPr>
            </a:lvl3pPr>
            <a:lvl4pPr marL="1344800" indent="0">
              <a:buNone/>
              <a:defRPr sz="1200">
                <a:latin typeface="+mn-lt"/>
              </a:defRPr>
            </a:lvl4pPr>
            <a:lvl5pPr marL="1793067" indent="0">
              <a:buNone/>
              <a:defRPr sz="12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D39BA845-8FAA-4FA8-BB03-FCE823510A90}" type="datetime1">
              <a:rPr lang="en-US" smtClean="0"/>
              <a:t>6/27/2024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1026E56-FB1E-43F7-9EDA-3E69635CD0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09800" y="1219200"/>
            <a:ext cx="9715499" cy="381000"/>
          </a:xfrm>
        </p:spPr>
        <p:txBody>
          <a:bodyPr tIns="91440" bIns="91440">
            <a:noAutofit/>
          </a:bodyPr>
          <a:lstStyle>
            <a:lvl1pPr marL="0" indent="0">
              <a:buNone/>
              <a:defRPr sz="2000">
                <a:latin typeface="+mj-lt"/>
              </a:defRPr>
            </a:lvl1pPr>
            <a:lvl2pPr marL="448266" indent="0">
              <a:buNone/>
              <a:defRPr sz="2000">
                <a:latin typeface="+mj-lt"/>
              </a:defRPr>
            </a:lvl2pPr>
            <a:lvl3pPr marL="896533" indent="0">
              <a:buNone/>
              <a:defRPr sz="2000">
                <a:latin typeface="+mj-lt"/>
              </a:defRPr>
            </a:lvl3pPr>
            <a:lvl4pPr marL="1344800" indent="0">
              <a:buNone/>
              <a:defRPr sz="2000">
                <a:latin typeface="+mj-lt"/>
              </a:defRPr>
            </a:lvl4pPr>
            <a:lvl5pPr marL="1793067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F563948A-318B-4390-8E4D-036A81F512A6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2209800" y="2819400"/>
            <a:ext cx="9639298" cy="636793"/>
          </a:xfrm>
        </p:spPr>
        <p:txBody>
          <a:bodyPr tIns="91440" bIns="91440">
            <a:noAutofit/>
          </a:bodyPr>
          <a:lstStyle>
            <a:lvl1pPr marL="0" indent="0">
              <a:lnSpc>
                <a:spcPct val="120000"/>
              </a:lnSpc>
              <a:spcBef>
                <a:spcPts val="1000"/>
              </a:spcBef>
              <a:buNone/>
              <a:defRPr sz="1000">
                <a:latin typeface="Segoe UI" panose="020B0502040204020203" pitchFamily="34" charset="0"/>
              </a:defRPr>
            </a:lvl1pPr>
            <a:lvl2pPr marL="448266" indent="0">
              <a:buNone/>
              <a:defRPr sz="1200">
                <a:latin typeface="+mn-lt"/>
              </a:defRPr>
            </a:lvl2pPr>
            <a:lvl3pPr marL="896533" indent="0">
              <a:buNone/>
              <a:defRPr sz="1200">
                <a:latin typeface="+mn-lt"/>
              </a:defRPr>
            </a:lvl3pPr>
            <a:lvl4pPr marL="1344800" indent="0">
              <a:buNone/>
              <a:defRPr sz="1200">
                <a:latin typeface="+mn-lt"/>
              </a:defRPr>
            </a:lvl4pPr>
            <a:lvl5pPr marL="1793067" indent="0">
              <a:buNone/>
              <a:defRPr sz="12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2AD0E7F6-4B25-41E6-A3A0-23177BB0630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209800" y="2514600"/>
            <a:ext cx="1752408" cy="228600"/>
          </a:xfrm>
        </p:spPr>
        <p:txBody>
          <a:bodyPr tIns="91440" bIns="91440">
            <a:noAutofit/>
          </a:bodyPr>
          <a:lstStyle>
            <a:lvl1pPr marL="0" indent="0">
              <a:buNone/>
              <a:defRPr sz="1200">
                <a:latin typeface="+mj-lt"/>
              </a:defRPr>
            </a:lvl1pPr>
            <a:lvl2pPr marL="448266" indent="0">
              <a:buNone/>
              <a:defRPr sz="2000">
                <a:latin typeface="+mj-lt"/>
              </a:defRPr>
            </a:lvl2pPr>
            <a:lvl3pPr marL="896533" indent="0">
              <a:buNone/>
              <a:defRPr sz="2000">
                <a:latin typeface="+mj-lt"/>
              </a:defRPr>
            </a:lvl3pPr>
            <a:lvl4pPr marL="1344800" indent="0">
              <a:buNone/>
              <a:defRPr sz="2000">
                <a:latin typeface="+mj-lt"/>
              </a:defRPr>
            </a:lvl4pPr>
            <a:lvl5pPr marL="1793067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A4AA2593-D531-4835-B3BF-CF108C3D1C1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81000" y="1219200"/>
            <a:ext cx="1524000" cy="1524000"/>
          </a:xfrm>
        </p:spPr>
        <p:txBody>
          <a:bodyPr tIns="91440" bIns="91440"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8B1E0DD-9C3B-4861-B9C7-658DE1B3A2CA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2220383" y="4267200"/>
            <a:ext cx="9601200" cy="609600"/>
          </a:xfrm>
        </p:spPr>
        <p:txBody>
          <a:bodyPr tIns="91440" bIns="91440">
            <a:noAutofit/>
          </a:bodyPr>
          <a:lstStyle>
            <a:lvl1pPr marL="0" indent="0">
              <a:lnSpc>
                <a:spcPct val="120000"/>
              </a:lnSpc>
              <a:spcBef>
                <a:spcPts val="1000"/>
              </a:spcBef>
              <a:buNone/>
              <a:defRPr sz="1200">
                <a:latin typeface="Segoe UI" panose="020B0502040204020203" pitchFamily="34" charset="0"/>
              </a:defRPr>
            </a:lvl1pPr>
            <a:lvl2pPr marL="448266" indent="0">
              <a:buNone/>
              <a:defRPr sz="1200">
                <a:latin typeface="+mn-lt"/>
              </a:defRPr>
            </a:lvl2pPr>
            <a:lvl3pPr marL="896533" indent="0">
              <a:buNone/>
              <a:defRPr sz="1200">
                <a:latin typeface="+mn-lt"/>
              </a:defRPr>
            </a:lvl3pPr>
            <a:lvl4pPr marL="1344800" indent="0">
              <a:buNone/>
              <a:defRPr sz="1200">
                <a:latin typeface="+mn-lt"/>
              </a:defRPr>
            </a:lvl4pPr>
            <a:lvl5pPr marL="1793067" indent="0">
              <a:buNone/>
              <a:defRPr sz="12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3A6FE795-7232-4C2C-8253-3E63F346E6F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220383" y="3810000"/>
            <a:ext cx="9715499" cy="381000"/>
          </a:xfrm>
        </p:spPr>
        <p:txBody>
          <a:bodyPr tIns="91440" bIns="91440">
            <a:noAutofit/>
          </a:bodyPr>
          <a:lstStyle>
            <a:lvl1pPr marL="0" indent="0">
              <a:buNone/>
              <a:defRPr sz="2000">
                <a:latin typeface="+mj-lt"/>
              </a:defRPr>
            </a:lvl1pPr>
            <a:lvl2pPr marL="448266" indent="0">
              <a:buNone/>
              <a:defRPr sz="2000">
                <a:latin typeface="+mj-lt"/>
              </a:defRPr>
            </a:lvl2pPr>
            <a:lvl3pPr marL="896533" indent="0">
              <a:buNone/>
              <a:defRPr sz="2000">
                <a:latin typeface="+mj-lt"/>
              </a:defRPr>
            </a:lvl3pPr>
            <a:lvl4pPr marL="1344800" indent="0">
              <a:buNone/>
              <a:defRPr sz="2000">
                <a:latin typeface="+mj-lt"/>
              </a:defRPr>
            </a:lvl4pPr>
            <a:lvl5pPr marL="1793067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BA996FAC-27FD-4D72-8742-3B3D6FBFA472}"/>
              </a:ext>
            </a:extLst>
          </p:cNvPr>
          <p:cNvSpPr>
            <a:spLocks noGrp="1"/>
          </p:cNvSpPr>
          <p:nvPr>
            <p:ph idx="19"/>
          </p:nvPr>
        </p:nvSpPr>
        <p:spPr>
          <a:xfrm>
            <a:off x="2220384" y="5410200"/>
            <a:ext cx="9639298" cy="636793"/>
          </a:xfrm>
        </p:spPr>
        <p:txBody>
          <a:bodyPr tIns="91440" bIns="91440">
            <a:noAutofit/>
          </a:bodyPr>
          <a:lstStyle>
            <a:lvl1pPr marL="0" indent="0">
              <a:lnSpc>
                <a:spcPct val="120000"/>
              </a:lnSpc>
              <a:spcBef>
                <a:spcPts val="1000"/>
              </a:spcBef>
              <a:buNone/>
              <a:defRPr sz="1000">
                <a:latin typeface="Segoe UI" panose="020B0502040204020203" pitchFamily="34" charset="0"/>
              </a:defRPr>
            </a:lvl1pPr>
            <a:lvl2pPr marL="448266" indent="0">
              <a:buNone/>
              <a:defRPr sz="1200">
                <a:latin typeface="+mn-lt"/>
              </a:defRPr>
            </a:lvl2pPr>
            <a:lvl3pPr marL="896533" indent="0">
              <a:buNone/>
              <a:defRPr sz="1200">
                <a:latin typeface="+mn-lt"/>
              </a:defRPr>
            </a:lvl3pPr>
            <a:lvl4pPr marL="1344800" indent="0">
              <a:buNone/>
              <a:defRPr sz="1200">
                <a:latin typeface="+mn-lt"/>
              </a:defRPr>
            </a:lvl4pPr>
            <a:lvl5pPr marL="1793067" indent="0">
              <a:buNone/>
              <a:defRPr sz="12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FA9DA342-ABBC-4773-9620-733BFF8A707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220384" y="5105400"/>
            <a:ext cx="1752408" cy="228600"/>
          </a:xfrm>
        </p:spPr>
        <p:txBody>
          <a:bodyPr tIns="91440" bIns="91440">
            <a:noAutofit/>
          </a:bodyPr>
          <a:lstStyle>
            <a:lvl1pPr marL="0" indent="0">
              <a:buNone/>
              <a:defRPr sz="1200">
                <a:latin typeface="+mj-lt"/>
              </a:defRPr>
            </a:lvl1pPr>
            <a:lvl2pPr marL="448266" indent="0">
              <a:buNone/>
              <a:defRPr sz="2000">
                <a:latin typeface="+mj-lt"/>
              </a:defRPr>
            </a:lvl2pPr>
            <a:lvl3pPr marL="896533" indent="0">
              <a:buNone/>
              <a:defRPr sz="2000">
                <a:latin typeface="+mj-lt"/>
              </a:defRPr>
            </a:lvl3pPr>
            <a:lvl4pPr marL="1344800" indent="0">
              <a:buNone/>
              <a:defRPr sz="2000">
                <a:latin typeface="+mj-lt"/>
              </a:defRPr>
            </a:lvl4pPr>
            <a:lvl5pPr marL="1793067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14">
            <a:extLst>
              <a:ext uri="{FF2B5EF4-FFF2-40B4-BE49-F238E27FC236}">
                <a16:creationId xmlns:a16="http://schemas.microsoft.com/office/drawing/2014/main" id="{2AF7EB96-A3DC-4327-A2E2-7EB91E2FCB14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228600" y="3810000"/>
            <a:ext cx="1524000" cy="1524000"/>
          </a:xfrm>
        </p:spPr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1F3262B-E782-4905-B1B0-ADB41E7F3494}"/>
              </a:ext>
            </a:extLst>
          </p:cNvPr>
          <p:cNvCxnSpPr/>
          <p:nvPr userDrawn="1"/>
        </p:nvCxnSpPr>
        <p:spPr>
          <a:xfrm flipV="1">
            <a:off x="2159689" y="3581401"/>
            <a:ext cx="7872622" cy="665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305D7476-B275-42B6-8D7C-A4A0C2F78E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77"/>
          <a:stretch/>
        </p:blipFill>
        <p:spPr>
          <a:xfrm>
            <a:off x="10820400" y="6400800"/>
            <a:ext cx="709913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20880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8F97E55-68B0-4E78-8819-96463181F0E0}"/>
              </a:ext>
            </a:extLst>
          </p:cNvPr>
          <p:cNvSpPr/>
          <p:nvPr userDrawn="1"/>
        </p:nvSpPr>
        <p:spPr>
          <a:xfrm>
            <a:off x="2" y="0"/>
            <a:ext cx="12192000" cy="990600"/>
          </a:xfrm>
          <a:prstGeom prst="rect">
            <a:avLst/>
          </a:prstGeom>
          <a:solidFill>
            <a:srgbClr val="004E5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200" tIns="76200" rIns="76200" bIns="76200" rtlCol="0" anchor="ctr"/>
          <a:lstStyle/>
          <a:p>
            <a:pPr algn="ctr"/>
            <a:endParaRPr lang="en-US" sz="1800">
              <a:solidFill>
                <a:schemeClr val="bg1"/>
              </a:solidFill>
              <a:latin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11430000" cy="533400"/>
          </a:xfrm>
        </p:spPr>
        <p:txBody>
          <a:bodyPr tIns="91440" bIns="91440"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09800" y="1676400"/>
            <a:ext cx="9601200" cy="4648200"/>
          </a:xfrm>
        </p:spPr>
        <p:txBody>
          <a:bodyPr tIns="91440" bIns="91440">
            <a:noAutofit/>
          </a:bodyPr>
          <a:lstStyle>
            <a:lvl1pPr marL="0" indent="0">
              <a:lnSpc>
                <a:spcPct val="120000"/>
              </a:lnSpc>
              <a:spcBef>
                <a:spcPts val="1000"/>
              </a:spcBef>
              <a:buNone/>
              <a:defRPr sz="1200">
                <a:latin typeface="Segoe UI" panose="020B0502040204020203" pitchFamily="34" charset="0"/>
              </a:defRPr>
            </a:lvl1pPr>
            <a:lvl2pPr marL="448266" indent="0">
              <a:buNone/>
              <a:defRPr sz="1200">
                <a:latin typeface="+mn-lt"/>
              </a:defRPr>
            </a:lvl2pPr>
            <a:lvl3pPr marL="896533" indent="0">
              <a:buNone/>
              <a:defRPr sz="1200">
                <a:latin typeface="+mn-lt"/>
              </a:defRPr>
            </a:lvl3pPr>
            <a:lvl4pPr marL="1344800" indent="0">
              <a:buNone/>
              <a:defRPr sz="1200">
                <a:latin typeface="+mn-lt"/>
              </a:defRPr>
            </a:lvl4pPr>
            <a:lvl5pPr marL="1793067" indent="0">
              <a:buNone/>
              <a:defRPr sz="12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C406F59A-4A5A-4738-AC03-C9914EA55E29}" type="datetime1">
              <a:rPr lang="en-US" smtClean="0"/>
              <a:t>6/27/2024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1026E56-FB1E-43F7-9EDA-3E69635CD0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09800" y="1219200"/>
            <a:ext cx="9715499" cy="381000"/>
          </a:xfrm>
        </p:spPr>
        <p:txBody>
          <a:bodyPr tIns="91440" bIns="91440">
            <a:noAutofit/>
          </a:bodyPr>
          <a:lstStyle>
            <a:lvl1pPr marL="0" indent="0">
              <a:buNone/>
              <a:defRPr sz="2000">
                <a:latin typeface="+mj-lt"/>
              </a:defRPr>
            </a:lvl1pPr>
            <a:lvl2pPr marL="448266" indent="0">
              <a:buNone/>
              <a:defRPr sz="2000">
                <a:latin typeface="+mj-lt"/>
              </a:defRPr>
            </a:lvl2pPr>
            <a:lvl3pPr marL="896533" indent="0">
              <a:buNone/>
              <a:defRPr sz="2000">
                <a:latin typeface="+mj-lt"/>
              </a:defRPr>
            </a:lvl3pPr>
            <a:lvl4pPr marL="1344800" indent="0">
              <a:buNone/>
              <a:defRPr sz="2000">
                <a:latin typeface="+mj-lt"/>
              </a:defRPr>
            </a:lvl4pPr>
            <a:lvl5pPr marL="1793067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A4AA2593-D531-4835-B3BF-CF108C3D1C1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81000" y="1219200"/>
            <a:ext cx="1524000" cy="1524000"/>
          </a:xfrm>
        </p:spPr>
        <p:txBody>
          <a:bodyPr tIns="91440" bIns="91440"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305D7476-B275-42B6-8D7C-A4A0C2F78E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77"/>
          <a:stretch/>
        </p:blipFill>
        <p:spPr>
          <a:xfrm>
            <a:off x="10820400" y="6400800"/>
            <a:ext cx="709913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62501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77C5F32E-87BC-41F1-B9F5-46E5C7195E2E}" type="datetime1">
              <a:rPr lang="en-US" smtClean="0"/>
              <a:t>6/27/2024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" y="4"/>
            <a:ext cx="9980838" cy="818148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" y="0"/>
            <a:ext cx="12192000" cy="990600"/>
          </a:xfrm>
          <a:prstGeom prst="rect">
            <a:avLst/>
          </a:prstGeom>
          <a:solidFill>
            <a:srgbClr val="004E5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800">
              <a:solidFill>
                <a:schemeClr val="bg1"/>
              </a:solidFill>
              <a:latin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10997080" cy="533400"/>
          </a:xfrm>
        </p:spPr>
        <p:txBody>
          <a:bodyPr tIns="91440" bIns="91440">
            <a:noAutofit/>
          </a:bodyPr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6095999" y="1219200"/>
            <a:ext cx="0" cy="4953000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914400" y="3578424"/>
            <a:ext cx="10668000" cy="0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380999" y="1219201"/>
            <a:ext cx="5334000" cy="2016474"/>
          </a:xfrm>
        </p:spPr>
        <p:txBody>
          <a:bodyPr>
            <a:noAutofit/>
          </a:bodyPr>
          <a:lstStyle>
            <a:lvl1pPr marL="0" indent="0">
              <a:lnSpc>
                <a:spcPct val="120000"/>
              </a:lnSpc>
              <a:spcBef>
                <a:spcPts val="1000"/>
              </a:spcBef>
              <a:buNone/>
              <a:defRPr sz="1200" u="none">
                <a:latin typeface="Segoe UI" panose="020B0502040204020203" pitchFamily="34" charset="0"/>
              </a:defRPr>
            </a:lvl1pPr>
            <a:lvl2pPr marL="448267" indent="0">
              <a:lnSpc>
                <a:spcPct val="120000"/>
              </a:lnSpc>
              <a:spcBef>
                <a:spcPts val="1000"/>
              </a:spcBef>
              <a:buNone/>
              <a:defRPr sz="1200" u="none">
                <a:latin typeface="Segoe UI" panose="020B0502040204020203" pitchFamily="34" charset="0"/>
              </a:defRPr>
            </a:lvl2pPr>
            <a:lvl3pPr marL="896533" indent="0">
              <a:lnSpc>
                <a:spcPct val="120000"/>
              </a:lnSpc>
              <a:spcBef>
                <a:spcPts val="1000"/>
              </a:spcBef>
              <a:buNone/>
              <a:defRPr sz="1200" u="none">
                <a:latin typeface="Segoe UI" panose="020B0502040204020203" pitchFamily="34" charset="0"/>
              </a:defRPr>
            </a:lvl3pPr>
            <a:lvl4pPr marL="1344800" indent="0">
              <a:lnSpc>
                <a:spcPct val="120000"/>
              </a:lnSpc>
              <a:spcBef>
                <a:spcPts val="1000"/>
              </a:spcBef>
              <a:buNone/>
              <a:defRPr sz="1200" u="none">
                <a:latin typeface="Segoe UI" panose="020B0502040204020203" pitchFamily="34" charset="0"/>
              </a:defRPr>
            </a:lvl4pPr>
            <a:lvl5pPr marL="1793067" indent="0">
              <a:lnSpc>
                <a:spcPct val="120000"/>
              </a:lnSpc>
              <a:spcBef>
                <a:spcPts val="1000"/>
              </a:spcBef>
              <a:buNone/>
              <a:defRPr sz="1200" u="none">
                <a:latin typeface="Segoe UI" panose="020B05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AC2313EE-4E04-435C-9E05-266AC0400A1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77"/>
          <a:stretch/>
        </p:blipFill>
        <p:spPr>
          <a:xfrm>
            <a:off x="10820400" y="6400800"/>
            <a:ext cx="709913" cy="228600"/>
          </a:xfrm>
          <a:prstGeom prst="rect">
            <a:avLst/>
          </a:prstGeom>
        </p:spPr>
      </p:pic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3AE54BA5-9B86-4728-A69D-A321E939845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477000" y="1219201"/>
            <a:ext cx="5334000" cy="2016474"/>
          </a:xfrm>
        </p:spPr>
        <p:txBody>
          <a:bodyPr>
            <a:noAutofit/>
          </a:bodyPr>
          <a:lstStyle>
            <a:lvl1pPr marL="0" indent="0">
              <a:lnSpc>
                <a:spcPct val="120000"/>
              </a:lnSpc>
              <a:spcBef>
                <a:spcPts val="1000"/>
              </a:spcBef>
              <a:buNone/>
              <a:defRPr sz="1200" u="none">
                <a:latin typeface="Segoe UI" panose="020B0502040204020203" pitchFamily="34" charset="0"/>
              </a:defRPr>
            </a:lvl1pPr>
            <a:lvl2pPr marL="448267" indent="0">
              <a:lnSpc>
                <a:spcPct val="120000"/>
              </a:lnSpc>
              <a:spcBef>
                <a:spcPts val="1000"/>
              </a:spcBef>
              <a:buNone/>
              <a:defRPr sz="1200" u="none">
                <a:latin typeface="Segoe UI" panose="020B0502040204020203" pitchFamily="34" charset="0"/>
              </a:defRPr>
            </a:lvl2pPr>
            <a:lvl3pPr marL="896533" indent="0">
              <a:lnSpc>
                <a:spcPct val="120000"/>
              </a:lnSpc>
              <a:spcBef>
                <a:spcPts val="1000"/>
              </a:spcBef>
              <a:buNone/>
              <a:defRPr sz="1200" u="none">
                <a:latin typeface="Segoe UI" panose="020B0502040204020203" pitchFamily="34" charset="0"/>
              </a:defRPr>
            </a:lvl3pPr>
            <a:lvl4pPr marL="1344800" indent="0">
              <a:lnSpc>
                <a:spcPct val="120000"/>
              </a:lnSpc>
              <a:spcBef>
                <a:spcPts val="1000"/>
              </a:spcBef>
              <a:buNone/>
              <a:defRPr sz="1200" u="none">
                <a:latin typeface="Segoe UI" panose="020B0502040204020203" pitchFamily="34" charset="0"/>
              </a:defRPr>
            </a:lvl4pPr>
            <a:lvl5pPr marL="1793067" indent="0">
              <a:lnSpc>
                <a:spcPct val="120000"/>
              </a:lnSpc>
              <a:spcBef>
                <a:spcPts val="1000"/>
              </a:spcBef>
              <a:buNone/>
              <a:defRPr sz="1200" u="none">
                <a:latin typeface="Segoe UI" panose="020B05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920F2E92-1F2E-4441-B0DE-CFEB5FE92A2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91583" y="3810001"/>
            <a:ext cx="5334000" cy="2016474"/>
          </a:xfrm>
        </p:spPr>
        <p:txBody>
          <a:bodyPr>
            <a:noAutofit/>
          </a:bodyPr>
          <a:lstStyle>
            <a:lvl1pPr marL="0" indent="0">
              <a:lnSpc>
                <a:spcPct val="120000"/>
              </a:lnSpc>
              <a:spcBef>
                <a:spcPts val="1000"/>
              </a:spcBef>
              <a:buNone/>
              <a:defRPr sz="1200" u="none">
                <a:latin typeface="Segoe UI" panose="020B0502040204020203" pitchFamily="34" charset="0"/>
              </a:defRPr>
            </a:lvl1pPr>
            <a:lvl2pPr marL="448267" indent="0">
              <a:lnSpc>
                <a:spcPct val="120000"/>
              </a:lnSpc>
              <a:spcBef>
                <a:spcPts val="1000"/>
              </a:spcBef>
              <a:buNone/>
              <a:defRPr sz="1200" u="none">
                <a:latin typeface="Segoe UI" panose="020B0502040204020203" pitchFamily="34" charset="0"/>
              </a:defRPr>
            </a:lvl2pPr>
            <a:lvl3pPr marL="896533" indent="0">
              <a:lnSpc>
                <a:spcPct val="120000"/>
              </a:lnSpc>
              <a:spcBef>
                <a:spcPts val="1000"/>
              </a:spcBef>
              <a:buNone/>
              <a:defRPr sz="1200" u="none">
                <a:latin typeface="Segoe UI" panose="020B0502040204020203" pitchFamily="34" charset="0"/>
              </a:defRPr>
            </a:lvl3pPr>
            <a:lvl4pPr marL="1344800" indent="0">
              <a:lnSpc>
                <a:spcPct val="120000"/>
              </a:lnSpc>
              <a:spcBef>
                <a:spcPts val="1000"/>
              </a:spcBef>
              <a:buNone/>
              <a:defRPr sz="1200" u="none">
                <a:latin typeface="Segoe UI" panose="020B0502040204020203" pitchFamily="34" charset="0"/>
              </a:defRPr>
            </a:lvl4pPr>
            <a:lvl5pPr marL="1793067" indent="0">
              <a:lnSpc>
                <a:spcPct val="120000"/>
              </a:lnSpc>
              <a:spcBef>
                <a:spcPts val="1000"/>
              </a:spcBef>
              <a:buNone/>
              <a:defRPr sz="1200" u="none">
                <a:latin typeface="Segoe UI" panose="020B05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5" name="Text Placeholder 7">
            <a:extLst>
              <a:ext uri="{FF2B5EF4-FFF2-40B4-BE49-F238E27FC236}">
                <a16:creationId xmlns:a16="http://schemas.microsoft.com/office/drawing/2014/main" id="{72231F7B-8ACB-4A68-883B-D5361B594F3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87583" y="3810001"/>
            <a:ext cx="5334000" cy="2016474"/>
          </a:xfrm>
        </p:spPr>
        <p:txBody>
          <a:bodyPr>
            <a:noAutofit/>
          </a:bodyPr>
          <a:lstStyle>
            <a:lvl1pPr marL="0" indent="0">
              <a:lnSpc>
                <a:spcPct val="120000"/>
              </a:lnSpc>
              <a:spcBef>
                <a:spcPts val="1000"/>
              </a:spcBef>
              <a:buNone/>
              <a:defRPr sz="1200" u="none">
                <a:latin typeface="Segoe UI" panose="020B0502040204020203" pitchFamily="34" charset="0"/>
              </a:defRPr>
            </a:lvl1pPr>
            <a:lvl2pPr marL="448267" indent="0">
              <a:lnSpc>
                <a:spcPct val="120000"/>
              </a:lnSpc>
              <a:spcBef>
                <a:spcPts val="1000"/>
              </a:spcBef>
              <a:buNone/>
              <a:defRPr sz="1200" u="none">
                <a:latin typeface="Segoe UI" panose="020B0502040204020203" pitchFamily="34" charset="0"/>
              </a:defRPr>
            </a:lvl2pPr>
            <a:lvl3pPr marL="896533" indent="0">
              <a:lnSpc>
                <a:spcPct val="120000"/>
              </a:lnSpc>
              <a:spcBef>
                <a:spcPts val="1000"/>
              </a:spcBef>
              <a:buNone/>
              <a:defRPr sz="1200" u="none">
                <a:latin typeface="Segoe UI" panose="020B0502040204020203" pitchFamily="34" charset="0"/>
              </a:defRPr>
            </a:lvl3pPr>
            <a:lvl4pPr marL="1344800" indent="0">
              <a:lnSpc>
                <a:spcPct val="120000"/>
              </a:lnSpc>
              <a:spcBef>
                <a:spcPts val="1000"/>
              </a:spcBef>
              <a:buNone/>
              <a:defRPr sz="1200" u="none">
                <a:latin typeface="Segoe UI" panose="020B0502040204020203" pitchFamily="34" charset="0"/>
              </a:defRPr>
            </a:lvl4pPr>
            <a:lvl5pPr marL="1793067" indent="0">
              <a:lnSpc>
                <a:spcPct val="120000"/>
              </a:lnSpc>
              <a:spcBef>
                <a:spcPts val="1000"/>
              </a:spcBef>
              <a:buNone/>
              <a:defRPr sz="1200" u="none">
                <a:latin typeface="Segoe UI" panose="020B05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2125497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C933DAD-64FD-4C29-9D9B-272B0C756FD1}"/>
              </a:ext>
            </a:extLst>
          </p:cNvPr>
          <p:cNvSpPr/>
          <p:nvPr userDrawn="1"/>
        </p:nvSpPr>
        <p:spPr>
          <a:xfrm>
            <a:off x="2" y="0"/>
            <a:ext cx="12192000" cy="990600"/>
          </a:xfrm>
          <a:prstGeom prst="rect">
            <a:avLst/>
          </a:prstGeom>
          <a:solidFill>
            <a:srgbClr val="004E5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800">
              <a:solidFill>
                <a:schemeClr val="bg1"/>
              </a:solidFill>
              <a:latin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11430000" cy="533400"/>
          </a:xfrm>
        </p:spPr>
        <p:txBody>
          <a:bodyPr lIns="91440" tIns="91440" rIns="91440" bIns="91440"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1000" y="1219199"/>
            <a:ext cx="5334000" cy="4953000"/>
          </a:xfrm>
        </p:spPr>
        <p:txBody>
          <a:bodyPr tIns="91440" bIns="91440">
            <a:noAutofit/>
          </a:bodyPr>
          <a:lstStyle>
            <a:lvl1pPr marL="0" indent="0">
              <a:lnSpc>
                <a:spcPct val="120000"/>
              </a:lnSpc>
              <a:spcBef>
                <a:spcPts val="1000"/>
              </a:spcBef>
              <a:buNone/>
              <a:defRPr sz="1200">
                <a:latin typeface="Segoe UI" panose="020B0502040204020203" pitchFamily="34" charset="0"/>
              </a:defRPr>
            </a:lvl1pPr>
            <a:lvl2pPr marL="448266" indent="0">
              <a:lnSpc>
                <a:spcPct val="120000"/>
              </a:lnSpc>
              <a:spcBef>
                <a:spcPts val="1000"/>
              </a:spcBef>
              <a:buNone/>
              <a:defRPr sz="1200">
                <a:latin typeface="Segoe UI" panose="020B0502040204020203" pitchFamily="34" charset="0"/>
              </a:defRPr>
            </a:lvl2pPr>
            <a:lvl3pPr marL="896533" indent="0">
              <a:lnSpc>
                <a:spcPct val="120000"/>
              </a:lnSpc>
              <a:spcBef>
                <a:spcPts val="1000"/>
              </a:spcBef>
              <a:buNone/>
              <a:defRPr sz="1200">
                <a:latin typeface="Segoe UI" panose="020B0502040204020203" pitchFamily="34" charset="0"/>
              </a:defRPr>
            </a:lvl3pPr>
            <a:lvl4pPr marL="1344800" indent="0">
              <a:lnSpc>
                <a:spcPct val="120000"/>
              </a:lnSpc>
              <a:spcBef>
                <a:spcPts val="1000"/>
              </a:spcBef>
              <a:buNone/>
              <a:defRPr sz="1200">
                <a:latin typeface="Segoe UI" panose="020B0502040204020203" pitchFamily="34" charset="0"/>
              </a:defRPr>
            </a:lvl4pPr>
            <a:lvl5pPr marL="1793067" indent="0">
              <a:lnSpc>
                <a:spcPct val="120000"/>
              </a:lnSpc>
              <a:spcBef>
                <a:spcPts val="1000"/>
              </a:spcBef>
              <a:buNone/>
              <a:defRPr sz="1200">
                <a:latin typeface="Segoe UI" panose="020B05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77000" y="1219199"/>
            <a:ext cx="5334000" cy="4953000"/>
          </a:xfrm>
        </p:spPr>
        <p:txBody>
          <a:bodyPr tIns="91440" bIns="91440">
            <a:noAutofit/>
          </a:bodyPr>
          <a:lstStyle>
            <a:lvl1pPr marL="0" indent="0">
              <a:lnSpc>
                <a:spcPct val="120000"/>
              </a:lnSpc>
              <a:spcBef>
                <a:spcPts val="1000"/>
              </a:spcBef>
              <a:buNone/>
              <a:defRPr sz="1200">
                <a:latin typeface="Segoe UI" panose="020B0502040204020203" pitchFamily="34" charset="0"/>
              </a:defRPr>
            </a:lvl1pPr>
            <a:lvl2pPr marL="448266" indent="0">
              <a:lnSpc>
                <a:spcPct val="120000"/>
              </a:lnSpc>
              <a:spcBef>
                <a:spcPts val="1000"/>
              </a:spcBef>
              <a:buNone/>
              <a:defRPr sz="1200">
                <a:latin typeface="Segoe UI" panose="020B0502040204020203" pitchFamily="34" charset="0"/>
              </a:defRPr>
            </a:lvl2pPr>
            <a:lvl3pPr marL="896533" indent="0">
              <a:lnSpc>
                <a:spcPct val="120000"/>
              </a:lnSpc>
              <a:spcBef>
                <a:spcPts val="1000"/>
              </a:spcBef>
              <a:buNone/>
              <a:defRPr sz="1200">
                <a:latin typeface="Segoe UI" panose="020B0502040204020203" pitchFamily="34" charset="0"/>
              </a:defRPr>
            </a:lvl3pPr>
            <a:lvl4pPr marL="1344800" indent="0">
              <a:lnSpc>
                <a:spcPct val="120000"/>
              </a:lnSpc>
              <a:spcBef>
                <a:spcPts val="1000"/>
              </a:spcBef>
              <a:buNone/>
              <a:defRPr sz="1200">
                <a:latin typeface="Segoe UI" panose="020B0502040204020203" pitchFamily="34" charset="0"/>
              </a:defRPr>
            </a:lvl4pPr>
            <a:lvl5pPr marL="1793067" indent="0">
              <a:lnSpc>
                <a:spcPct val="120000"/>
              </a:lnSpc>
              <a:spcBef>
                <a:spcPts val="1000"/>
              </a:spcBef>
              <a:buNone/>
              <a:defRPr sz="1200">
                <a:latin typeface="Segoe UI" panose="020B05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D89D8D96-9103-4B38-8327-0EA0FFD24152}" type="datetime1">
              <a:rPr lang="en-US" smtClean="0"/>
              <a:t>6/27/2024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8F32470-D5C9-4EB9-BF19-627B706D995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77"/>
          <a:stretch/>
        </p:blipFill>
        <p:spPr>
          <a:xfrm>
            <a:off x="10820400" y="6400800"/>
            <a:ext cx="709913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761039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01256AD-643F-4750-86FB-FD02C1741CFB}"/>
              </a:ext>
            </a:extLst>
          </p:cNvPr>
          <p:cNvSpPr/>
          <p:nvPr userDrawn="1"/>
        </p:nvSpPr>
        <p:spPr>
          <a:xfrm>
            <a:off x="0" y="0"/>
            <a:ext cx="12192000" cy="990600"/>
          </a:xfrm>
          <a:prstGeom prst="rect">
            <a:avLst/>
          </a:prstGeom>
          <a:solidFill>
            <a:srgbClr val="004E59"/>
          </a:solidFill>
          <a:ln>
            <a:solidFill>
              <a:srgbClr val="004E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800">
              <a:solidFill>
                <a:schemeClr val="bg1"/>
              </a:solidFill>
              <a:latin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11430000" cy="533400"/>
          </a:xfrm>
        </p:spPr>
        <p:txBody>
          <a:bodyPr tIns="91440" bIns="91440"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0999" y="1681035"/>
            <a:ext cx="5334000" cy="823397"/>
          </a:xfrm>
        </p:spPr>
        <p:txBody>
          <a:bodyPr anchor="b"/>
          <a:lstStyle>
            <a:lvl1pPr marL="0" indent="0">
              <a:buNone/>
              <a:defRPr sz="2400" b="1">
                <a:latin typeface="+mj-lt"/>
              </a:defRPr>
            </a:lvl1pPr>
            <a:lvl2pPr marL="448267" indent="0">
              <a:buNone/>
              <a:defRPr sz="2000" b="1"/>
            </a:lvl2pPr>
            <a:lvl3pPr marL="896533" indent="0">
              <a:buNone/>
              <a:defRPr sz="1800" b="1"/>
            </a:lvl3pPr>
            <a:lvl4pPr marL="1344800" indent="0">
              <a:buNone/>
              <a:defRPr sz="1600" b="1"/>
            </a:lvl4pPr>
            <a:lvl5pPr marL="1793067" indent="0">
              <a:buNone/>
              <a:defRPr sz="1600" b="1"/>
            </a:lvl5pPr>
            <a:lvl6pPr marL="2241334" indent="0">
              <a:buNone/>
              <a:defRPr sz="1600" b="1"/>
            </a:lvl6pPr>
            <a:lvl7pPr marL="2689600" indent="0">
              <a:buNone/>
              <a:defRPr sz="1600" b="1"/>
            </a:lvl7pPr>
            <a:lvl8pPr marL="3137867" indent="0">
              <a:buNone/>
              <a:defRPr sz="1600" b="1"/>
            </a:lvl8pPr>
            <a:lvl9pPr marL="3586133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0999" y="2504431"/>
            <a:ext cx="5334000" cy="3685825"/>
          </a:xfrm>
        </p:spPr>
        <p:txBody>
          <a:bodyPr>
            <a:noAutofit/>
          </a:bodyPr>
          <a:lstStyle>
            <a:lvl1pPr marL="0" indent="0">
              <a:buNone/>
              <a:defRPr>
                <a:latin typeface="Segoe UI" panose="020B0502040204020203" pitchFamily="34" charset="0"/>
              </a:defRPr>
            </a:lvl1pPr>
            <a:lvl2pPr marL="448266" indent="0">
              <a:buNone/>
              <a:defRPr>
                <a:latin typeface="Segoe UI" panose="020B0502040204020203" pitchFamily="34" charset="0"/>
              </a:defRPr>
            </a:lvl2pPr>
            <a:lvl3pPr marL="896533" indent="0">
              <a:buNone/>
              <a:defRPr>
                <a:latin typeface="Segoe UI" panose="020B0502040204020203" pitchFamily="34" charset="0"/>
              </a:defRPr>
            </a:lvl3pPr>
            <a:lvl4pPr marL="1344800" indent="0">
              <a:buNone/>
              <a:defRPr>
                <a:latin typeface="Segoe UI" panose="020B0502040204020203" pitchFamily="34" charset="0"/>
              </a:defRPr>
            </a:lvl4pPr>
            <a:lvl5pPr marL="1793067" indent="0">
              <a:buNone/>
              <a:defRPr>
                <a:latin typeface="Segoe UI" panose="020B05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77000" y="1681035"/>
            <a:ext cx="5334000" cy="823397"/>
          </a:xfrm>
        </p:spPr>
        <p:txBody>
          <a:bodyPr anchor="b"/>
          <a:lstStyle>
            <a:lvl1pPr marL="0" indent="0">
              <a:buNone/>
              <a:defRPr sz="2400" b="1">
                <a:latin typeface="+mj-lt"/>
              </a:defRPr>
            </a:lvl1pPr>
            <a:lvl2pPr marL="448267" indent="0">
              <a:buNone/>
              <a:defRPr sz="2000" b="1"/>
            </a:lvl2pPr>
            <a:lvl3pPr marL="896533" indent="0">
              <a:buNone/>
              <a:defRPr sz="1800" b="1"/>
            </a:lvl3pPr>
            <a:lvl4pPr marL="1344800" indent="0">
              <a:buNone/>
              <a:defRPr sz="1600" b="1"/>
            </a:lvl4pPr>
            <a:lvl5pPr marL="1793067" indent="0">
              <a:buNone/>
              <a:defRPr sz="1600" b="1"/>
            </a:lvl5pPr>
            <a:lvl6pPr marL="2241334" indent="0">
              <a:buNone/>
              <a:defRPr sz="1600" b="1"/>
            </a:lvl6pPr>
            <a:lvl7pPr marL="2689600" indent="0">
              <a:buNone/>
              <a:defRPr sz="1600" b="1"/>
            </a:lvl7pPr>
            <a:lvl8pPr marL="3137867" indent="0">
              <a:buNone/>
              <a:defRPr sz="1600" b="1"/>
            </a:lvl8pPr>
            <a:lvl9pPr marL="3586133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77000" y="2504431"/>
            <a:ext cx="5334000" cy="3685825"/>
          </a:xfrm>
        </p:spPr>
        <p:txBody>
          <a:bodyPr>
            <a:noAutofit/>
          </a:bodyPr>
          <a:lstStyle>
            <a:lvl1pPr marL="0" indent="0">
              <a:buNone/>
              <a:defRPr>
                <a:latin typeface="Segoe UI" panose="020B0502040204020203" pitchFamily="34" charset="0"/>
              </a:defRPr>
            </a:lvl1pPr>
            <a:lvl2pPr marL="448266" indent="0">
              <a:buNone/>
              <a:defRPr>
                <a:latin typeface="Segoe UI" panose="020B0502040204020203" pitchFamily="34" charset="0"/>
              </a:defRPr>
            </a:lvl2pPr>
            <a:lvl3pPr marL="896533" indent="0">
              <a:buNone/>
              <a:defRPr>
                <a:latin typeface="Segoe UI" panose="020B0502040204020203" pitchFamily="34" charset="0"/>
              </a:defRPr>
            </a:lvl3pPr>
            <a:lvl4pPr marL="1344800" indent="0">
              <a:buNone/>
              <a:defRPr>
                <a:latin typeface="Segoe UI" panose="020B0502040204020203" pitchFamily="34" charset="0"/>
              </a:defRPr>
            </a:lvl4pPr>
            <a:lvl5pPr marL="1793067" indent="0">
              <a:buNone/>
              <a:defRPr>
                <a:latin typeface="Segoe UI" panose="020B05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D093AED9-3F5E-41D4-9FAD-F29D941B4B0A}" type="datetime1">
              <a:rPr lang="en-US" smtClean="0"/>
              <a:t>6/27/2024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4C4B624-09C9-4734-9996-D8363B05C62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77"/>
          <a:stretch/>
        </p:blipFill>
        <p:spPr>
          <a:xfrm>
            <a:off x="10820400" y="6400800"/>
            <a:ext cx="709913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783472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50B76160-1DEB-464C-9113-9118CF4A908A}" type="datetime1">
              <a:rPr lang="en-US" smtClean="0"/>
              <a:t>6/27/2024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7699787-C03F-45A9-825C-0DE0DCF4B9E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77"/>
          <a:stretch/>
        </p:blipFill>
        <p:spPr>
          <a:xfrm>
            <a:off x="10820400" y="6400800"/>
            <a:ext cx="709913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65938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14273" y="2689656"/>
            <a:ext cx="3259815" cy="537931"/>
          </a:xfrm>
        </p:spPr>
        <p:txBody>
          <a:bodyPr wrap="none" anchor="t" anchorCtr="0">
            <a:noAutofit/>
          </a:bodyPr>
          <a:lstStyle>
            <a:lvl1pPr algn="r">
              <a:defRPr sz="3500">
                <a:solidFill>
                  <a:srgbClr val="E45A1E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14273" y="3317243"/>
            <a:ext cx="3259815" cy="1656131"/>
          </a:xfrm>
        </p:spPr>
        <p:txBody>
          <a:bodyPr>
            <a:normAutofit/>
          </a:bodyPr>
          <a:lstStyle>
            <a:lvl1pPr marL="0" indent="0" algn="r">
              <a:buNone/>
              <a:defRPr sz="1800">
                <a:solidFill>
                  <a:srgbClr val="E45A1E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48267" indent="0" algn="ctr">
              <a:buNone/>
              <a:defRPr sz="2000"/>
            </a:lvl2pPr>
            <a:lvl3pPr marL="896533" indent="0" algn="ctr">
              <a:buNone/>
              <a:defRPr sz="1800"/>
            </a:lvl3pPr>
            <a:lvl4pPr marL="1344800" indent="0" algn="ctr">
              <a:buNone/>
              <a:defRPr sz="1600"/>
            </a:lvl4pPr>
            <a:lvl5pPr marL="1793067" indent="0" algn="ctr">
              <a:buNone/>
              <a:defRPr sz="1600"/>
            </a:lvl5pPr>
            <a:lvl6pPr marL="2241334" indent="0" algn="ctr">
              <a:buNone/>
              <a:defRPr sz="1600"/>
            </a:lvl6pPr>
            <a:lvl7pPr marL="2689600" indent="0" algn="ctr">
              <a:buNone/>
              <a:defRPr sz="1600"/>
            </a:lvl7pPr>
            <a:lvl8pPr marL="3137867" indent="0" algn="ctr">
              <a:buNone/>
              <a:defRPr sz="1600"/>
            </a:lvl8pPr>
            <a:lvl9pPr marL="3586133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61C78B21-3C28-439F-BCD3-284714CB9E0C}" type="datetime1">
              <a:rPr lang="en-US" smtClean="0"/>
              <a:t>6/27/2024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096002" y="1"/>
            <a:ext cx="6095999" cy="6857999"/>
          </a:xfrm>
          <a:prstGeom prst="rect">
            <a:avLst/>
          </a:prstGeom>
          <a:solidFill>
            <a:srgbClr val="004E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latin typeface="Segoe UI" panose="020B0502040204020203" pitchFamily="34" charset="0"/>
            </a:endParaRPr>
          </a:p>
        </p:txBody>
      </p:sp>
      <p:pic>
        <p:nvPicPr>
          <p:cNvPr id="8" name="Picture 7" descr="affirmastudioslogo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66624" y="2689656"/>
            <a:ext cx="2204778" cy="562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504341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bg>
      <p:bgPr>
        <a:solidFill>
          <a:srgbClr val="004E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F7541201-DC49-46F2-AC4F-0D60C1F63406}" type="datetime1">
              <a:rPr lang="en-US" smtClean="0"/>
              <a:t>6/27/2024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1D8278-5719-41B5-BA0B-62F901BD5A8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400" y="6400800"/>
            <a:ext cx="704426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1551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CAE69E9A-416C-CB47-AB81-7FDCC71C25B7}"/>
              </a:ext>
            </a:extLst>
          </p:cNvPr>
          <p:cNvSpPr/>
          <p:nvPr userDrawn="1"/>
        </p:nvSpPr>
        <p:spPr>
          <a:xfrm>
            <a:off x="8232896" y="0"/>
            <a:ext cx="3959104" cy="6871413"/>
          </a:xfrm>
          <a:prstGeom prst="rect">
            <a:avLst/>
          </a:prstGeom>
          <a:gradFill>
            <a:gsLst>
              <a:gs pos="40000">
                <a:srgbClr val="063A79"/>
              </a:gs>
              <a:gs pos="100000">
                <a:srgbClr val="008AD9"/>
              </a:gs>
              <a:gs pos="0">
                <a:srgbClr val="063A79"/>
              </a:gs>
            </a:gsLst>
            <a:lin ang="2700000" scaled="0"/>
          </a:gradFill>
          <a:ln>
            <a:noFill/>
          </a:ln>
          <a:effectLst>
            <a:outerShdw blurRad="152400" sx="102000" sy="102000" algn="ctr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2855A5-7553-0742-89D9-7FDDEAC1224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3283" y="388389"/>
            <a:ext cx="6293099" cy="764390"/>
          </a:xfrm>
        </p:spPr>
        <p:txBody>
          <a:bodyPr anchor="b">
            <a:normAutofit/>
          </a:bodyPr>
          <a:lstStyle>
            <a:lvl1pPr algn="l">
              <a:defRPr sz="4000" b="0" i="0">
                <a:solidFill>
                  <a:srgbClr val="021C3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Agenda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9459060E-9FC6-1241-86AD-AA333670AEC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3284" y="7036367"/>
            <a:ext cx="615899" cy="210019"/>
          </a:xfrm>
          <a:prstGeom prst="rect">
            <a:avLst/>
          </a:prstGeom>
        </p:spPr>
      </p:pic>
      <p:sp>
        <p:nvSpPr>
          <p:cNvPr id="36" name="Slide Number Placeholder 5">
            <a:extLst>
              <a:ext uri="{FF2B5EF4-FFF2-40B4-BE49-F238E27FC236}">
                <a16:creationId xmlns:a16="http://schemas.microsoft.com/office/drawing/2014/main" id="{6F95C518-E370-6248-AEE6-FD9099B0B015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8845516" y="6454780"/>
            <a:ext cx="2743200" cy="154809"/>
          </a:xfrm>
        </p:spPr>
        <p:txBody>
          <a:bodyPr/>
          <a:lstStyle>
            <a:lvl1pPr>
              <a:defRPr sz="7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fld id="{056F86DB-78DF-EB43-A6BE-40415A3A005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1F10A0D-56F7-274F-989D-ED6596A4FEF9}"/>
              </a:ext>
            </a:extLst>
          </p:cNvPr>
          <p:cNvSpPr/>
          <p:nvPr userDrawn="1"/>
        </p:nvSpPr>
        <p:spPr>
          <a:xfrm flipV="1">
            <a:off x="0" y="365239"/>
            <a:ext cx="54864" cy="764390"/>
          </a:xfrm>
          <a:prstGeom prst="rect">
            <a:avLst/>
          </a:prstGeom>
          <a:solidFill>
            <a:srgbClr val="FF8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71D07F-570D-5747-BF47-A0163B43B665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1012490" y="1655805"/>
            <a:ext cx="5883893" cy="493713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0">
                <a:solidFill>
                  <a:srgbClr val="021C3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Category Placeholder</a:t>
            </a:r>
          </a:p>
        </p:txBody>
      </p:sp>
      <p:sp>
        <p:nvSpPr>
          <p:cNvPr id="71" name="Text Placeholder 3">
            <a:extLst>
              <a:ext uri="{FF2B5EF4-FFF2-40B4-BE49-F238E27FC236}">
                <a16:creationId xmlns:a16="http://schemas.microsoft.com/office/drawing/2014/main" id="{F0613E2E-3C6A-3E44-BEE8-FB391905D1D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12490" y="2289694"/>
            <a:ext cx="5883893" cy="493713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0">
                <a:solidFill>
                  <a:srgbClr val="021C3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Category Placeholder</a:t>
            </a:r>
          </a:p>
        </p:txBody>
      </p:sp>
      <p:sp>
        <p:nvSpPr>
          <p:cNvPr id="73" name="Text Placeholder 3">
            <a:extLst>
              <a:ext uri="{FF2B5EF4-FFF2-40B4-BE49-F238E27FC236}">
                <a16:creationId xmlns:a16="http://schemas.microsoft.com/office/drawing/2014/main" id="{594EACC3-0305-8044-BCFE-63722EA5270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12490" y="2923583"/>
            <a:ext cx="5883893" cy="493713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0">
                <a:solidFill>
                  <a:srgbClr val="021C3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Category Placeholder</a:t>
            </a:r>
          </a:p>
        </p:txBody>
      </p:sp>
      <p:sp>
        <p:nvSpPr>
          <p:cNvPr id="75" name="Text Placeholder 3">
            <a:extLst>
              <a:ext uri="{FF2B5EF4-FFF2-40B4-BE49-F238E27FC236}">
                <a16:creationId xmlns:a16="http://schemas.microsoft.com/office/drawing/2014/main" id="{FB63ED6A-7E23-AB44-8A96-63CD8247E72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12490" y="3557472"/>
            <a:ext cx="5883893" cy="493713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0">
                <a:solidFill>
                  <a:srgbClr val="021C3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Category Placeholder</a:t>
            </a:r>
          </a:p>
        </p:txBody>
      </p:sp>
      <p:sp>
        <p:nvSpPr>
          <p:cNvPr id="85" name="Text Placeholder 3">
            <a:extLst>
              <a:ext uri="{FF2B5EF4-FFF2-40B4-BE49-F238E27FC236}">
                <a16:creationId xmlns:a16="http://schemas.microsoft.com/office/drawing/2014/main" id="{2F583019-9ED7-5F4E-9215-3A34B0483E9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12490" y="4191361"/>
            <a:ext cx="5883893" cy="493713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0">
                <a:solidFill>
                  <a:srgbClr val="021C3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Category Placeholder</a:t>
            </a:r>
          </a:p>
        </p:txBody>
      </p:sp>
      <p:sp>
        <p:nvSpPr>
          <p:cNvPr id="87" name="Text Placeholder 3">
            <a:extLst>
              <a:ext uri="{FF2B5EF4-FFF2-40B4-BE49-F238E27FC236}">
                <a16:creationId xmlns:a16="http://schemas.microsoft.com/office/drawing/2014/main" id="{C7A09DBC-4811-BA4C-AA56-7C7D2B699F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12490" y="4825250"/>
            <a:ext cx="5883893" cy="493713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0">
                <a:solidFill>
                  <a:srgbClr val="021C3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Category Placeholder</a:t>
            </a:r>
          </a:p>
        </p:txBody>
      </p:sp>
      <p:sp>
        <p:nvSpPr>
          <p:cNvPr id="89" name="Text Placeholder 3">
            <a:extLst>
              <a:ext uri="{FF2B5EF4-FFF2-40B4-BE49-F238E27FC236}">
                <a16:creationId xmlns:a16="http://schemas.microsoft.com/office/drawing/2014/main" id="{36E8175E-5ED2-8242-BA2E-102050109B7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12490" y="5459139"/>
            <a:ext cx="5883893" cy="493713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0">
                <a:solidFill>
                  <a:srgbClr val="021C3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Category Placeholder</a:t>
            </a:r>
          </a:p>
        </p:txBody>
      </p:sp>
      <p:pic>
        <p:nvPicPr>
          <p:cNvPr id="92" name="Picture 91">
            <a:extLst>
              <a:ext uri="{FF2B5EF4-FFF2-40B4-BE49-F238E27FC236}">
                <a16:creationId xmlns:a16="http://schemas.microsoft.com/office/drawing/2014/main" id="{550E8A97-1337-F84B-94F2-BACC34ED68F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3284" y="6454780"/>
            <a:ext cx="767123" cy="28090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0132140-8C56-464B-A601-F828FC0B6B8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949" r="51090" b="54717"/>
          <a:stretch/>
        </p:blipFill>
        <p:spPr>
          <a:xfrm rot="5400000">
            <a:off x="8944926" y="3826167"/>
            <a:ext cx="2333002" cy="3758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854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Blank">
    <p:bg>
      <p:bgPr>
        <a:solidFill>
          <a:srgbClr val="E45A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6198244D-535E-48C4-8BC9-904AE7DD5AF1}" type="datetime1">
              <a:rPr lang="en-US" smtClean="0"/>
              <a:t>6/27/2024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DDC3FBF-8EF6-411E-AA4F-268641FD25D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400" y="6400800"/>
            <a:ext cx="704426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573871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"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F858EA56-0E20-4ACC-A046-BE609E544847}" type="datetime1">
              <a:rPr lang="en-US" smtClean="0"/>
              <a:t>6/27/2024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82C415-13F0-4D24-97F3-4AB707C0984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400" y="6400800"/>
            <a:ext cx="704426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74656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470" y="457615"/>
            <a:ext cx="3932568" cy="1600096"/>
          </a:xfrm>
        </p:spPr>
        <p:txBody>
          <a:bodyPr anchor="b"/>
          <a:lstStyle>
            <a:lvl1pPr>
              <a:defRPr sz="31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937" y="986833"/>
            <a:ext cx="6171746" cy="4873445"/>
          </a:xfrm>
        </p:spPr>
        <p:txBody>
          <a:bodyPr/>
          <a:lstStyle>
            <a:lvl1pPr marL="0" indent="0">
              <a:buNone/>
              <a:defRPr sz="3100">
                <a:latin typeface="Segoe UI" panose="020B0502040204020203" pitchFamily="34" charset="0"/>
              </a:defRPr>
            </a:lvl1pPr>
            <a:lvl2pPr marL="448267" indent="0">
              <a:buNone/>
              <a:defRPr sz="2700"/>
            </a:lvl2pPr>
            <a:lvl3pPr marL="896533" indent="0">
              <a:buNone/>
              <a:defRPr sz="2400"/>
            </a:lvl3pPr>
            <a:lvl4pPr marL="1344800" indent="0">
              <a:buNone/>
              <a:defRPr sz="2000"/>
            </a:lvl4pPr>
            <a:lvl5pPr marL="1793067" indent="0">
              <a:buNone/>
              <a:defRPr sz="2000"/>
            </a:lvl5pPr>
            <a:lvl6pPr marL="2241334" indent="0">
              <a:buNone/>
              <a:defRPr sz="2000"/>
            </a:lvl6pPr>
            <a:lvl7pPr marL="2689600" indent="0">
              <a:buNone/>
              <a:defRPr sz="2000"/>
            </a:lvl7pPr>
            <a:lvl8pPr marL="3137867" indent="0">
              <a:buNone/>
              <a:defRPr sz="2000"/>
            </a:lvl8pPr>
            <a:lvl9pPr marL="3586133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470" y="2057712"/>
            <a:ext cx="3932568" cy="3811903"/>
          </a:xfrm>
        </p:spPr>
        <p:txBody>
          <a:bodyPr/>
          <a:lstStyle>
            <a:lvl1pPr marL="0" indent="0">
              <a:buNone/>
              <a:defRPr sz="1600">
                <a:latin typeface="Segoe UI" panose="020B0502040204020203" pitchFamily="34" charset="0"/>
              </a:defRPr>
            </a:lvl1pPr>
            <a:lvl2pPr marL="448267" indent="0">
              <a:buNone/>
              <a:defRPr sz="1400"/>
            </a:lvl2pPr>
            <a:lvl3pPr marL="896533" indent="0">
              <a:buNone/>
              <a:defRPr sz="1200"/>
            </a:lvl3pPr>
            <a:lvl4pPr marL="1344800" indent="0">
              <a:buNone/>
              <a:defRPr sz="1000"/>
            </a:lvl4pPr>
            <a:lvl5pPr marL="1793067" indent="0">
              <a:buNone/>
              <a:defRPr sz="1000"/>
            </a:lvl5pPr>
            <a:lvl6pPr marL="2241334" indent="0">
              <a:buNone/>
              <a:defRPr sz="1000"/>
            </a:lvl6pPr>
            <a:lvl7pPr marL="2689600" indent="0">
              <a:buNone/>
              <a:defRPr sz="1000"/>
            </a:lvl7pPr>
            <a:lvl8pPr marL="3137867" indent="0">
              <a:buNone/>
              <a:defRPr sz="1000"/>
            </a:lvl8pPr>
            <a:lvl9pPr marL="358613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F0CBE8F-8AA2-4859-BE6D-C213C1FEDA0E}" type="datetime1">
              <a:rPr lang="en-US" smtClean="0"/>
              <a:t>6/27/2024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029072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as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81000" y="1432830"/>
            <a:ext cx="11430000" cy="4350456"/>
          </a:xfrm>
        </p:spPr>
        <p:txBody>
          <a:bodyPr vert="horz" lIns="91440" tIns="91440" rIns="91440" bIns="91440" rtlCol="0">
            <a:noAutofit/>
          </a:bodyPr>
          <a:lstStyle>
            <a:lvl1pPr>
              <a:defRPr lang="en-US" dirty="0" smtClean="0">
                <a:latin typeface="Segoe UI" panose="020B0502040204020203" pitchFamily="34" charset="0"/>
              </a:defRPr>
            </a:lvl1pPr>
            <a:lvl2pPr>
              <a:defRPr lang="en-US" dirty="0" smtClean="0">
                <a:latin typeface="Segoe UI" panose="020B0502040204020203" pitchFamily="34" charset="0"/>
              </a:defRPr>
            </a:lvl2pPr>
            <a:lvl3pPr>
              <a:defRPr lang="en-US" dirty="0" smtClean="0">
                <a:latin typeface="Segoe UI" panose="020B0502040204020203" pitchFamily="34" charset="0"/>
              </a:defRPr>
            </a:lvl3pPr>
            <a:lvl4pPr>
              <a:defRPr lang="en-US" dirty="0" smtClean="0">
                <a:latin typeface="Segoe UI" panose="020B0502040204020203" pitchFamily="34" charset="0"/>
              </a:defRPr>
            </a:lvl4pPr>
            <a:lvl5pPr>
              <a:defRPr lang="en-US" dirty="0">
                <a:latin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381000" y="1021080"/>
            <a:ext cx="11487856" cy="228535"/>
          </a:xfrm>
        </p:spPr>
        <p:txBody>
          <a:bodyPr lIns="9144" tIns="0" rIns="0" bIns="0">
            <a:spAutoFit/>
          </a:bodyPr>
          <a:lstStyle>
            <a:lvl1pPr marL="0" indent="0">
              <a:buNone/>
              <a:defRPr sz="1600" spc="-14" baseline="0">
                <a:solidFill>
                  <a:schemeClr val="accent2"/>
                </a:solidFill>
                <a:latin typeface="Segoe UI" panose="020B05020402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33816" y="6270900"/>
            <a:ext cx="10739714" cy="4283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180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A5F51225-8F0B-4245-8086-BC5A537700FB}"/>
              </a:ext>
            </a:extLst>
          </p:cNvPr>
          <p:cNvSpPr/>
          <p:nvPr userDrawn="1"/>
        </p:nvSpPr>
        <p:spPr>
          <a:xfrm>
            <a:off x="0" y="0"/>
            <a:ext cx="12192000" cy="6860138"/>
          </a:xfrm>
          <a:prstGeom prst="rect">
            <a:avLst/>
          </a:prstGeom>
          <a:solidFill>
            <a:srgbClr val="021C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2855A5-7553-0742-89D9-7FDDEAC1224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3283" y="388389"/>
            <a:ext cx="6293099" cy="764390"/>
          </a:xfrm>
        </p:spPr>
        <p:txBody>
          <a:bodyPr anchor="b">
            <a:normAutofit/>
          </a:bodyPr>
          <a:lstStyle>
            <a:lvl1pPr algn="l">
              <a:defRPr sz="4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Agenda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429B927-B6FC-8D4F-A53C-304A6A8C41E0}"/>
              </a:ext>
            </a:extLst>
          </p:cNvPr>
          <p:cNvCxnSpPr>
            <a:cxnSpLocks/>
          </p:cNvCxnSpPr>
          <p:nvPr userDrawn="1"/>
        </p:nvCxnSpPr>
        <p:spPr>
          <a:xfrm>
            <a:off x="553089" y="2164099"/>
            <a:ext cx="7260444" cy="0"/>
          </a:xfrm>
          <a:prstGeom prst="line">
            <a:avLst/>
          </a:prstGeom>
          <a:noFill/>
          <a:ln w="28575">
            <a:gradFill>
              <a:gsLst>
                <a:gs pos="0">
                  <a:srgbClr val="063A79"/>
                </a:gs>
                <a:gs pos="100000">
                  <a:srgbClr val="2BADE3"/>
                </a:gs>
              </a:gsLst>
              <a:lin ang="2700000" scaled="0"/>
            </a:gradFill>
          </a:ln>
          <a:effectLst>
            <a:outerShdw blurRad="152400" sx="102000" sy="102000" algn="ctr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35" name="Picture 34">
            <a:extLst>
              <a:ext uri="{FF2B5EF4-FFF2-40B4-BE49-F238E27FC236}">
                <a16:creationId xmlns:a16="http://schemas.microsoft.com/office/drawing/2014/main" id="{9459060E-9FC6-1241-86AD-AA333670AEC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3284" y="7036367"/>
            <a:ext cx="615899" cy="210019"/>
          </a:xfrm>
          <a:prstGeom prst="rect">
            <a:avLst/>
          </a:prstGeom>
        </p:spPr>
      </p:pic>
      <p:sp>
        <p:nvSpPr>
          <p:cNvPr id="36" name="Slide Number Placeholder 5">
            <a:extLst>
              <a:ext uri="{FF2B5EF4-FFF2-40B4-BE49-F238E27FC236}">
                <a16:creationId xmlns:a16="http://schemas.microsoft.com/office/drawing/2014/main" id="{6F95C518-E370-6248-AEE6-FD9099B0B015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8845516" y="6454780"/>
            <a:ext cx="2743200" cy="154809"/>
          </a:xfrm>
        </p:spPr>
        <p:txBody>
          <a:bodyPr/>
          <a:lstStyle>
            <a:lvl1pPr>
              <a:defRPr sz="700">
                <a:solidFill>
                  <a:schemeClr val="bg1"/>
                </a:solidFill>
              </a:defRPr>
            </a:lvl1pPr>
          </a:lstStyle>
          <a:p>
            <a:fld id="{056F86DB-78DF-EB43-A6BE-40415A3A005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71D07F-570D-5747-BF47-A0163B43B665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1012490" y="1655805"/>
            <a:ext cx="5883893" cy="493713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Category Placeholder</a:t>
            </a:r>
          </a:p>
        </p:txBody>
      </p:sp>
      <p:pic>
        <p:nvPicPr>
          <p:cNvPr id="69" name="Picture 68">
            <a:extLst>
              <a:ext uri="{FF2B5EF4-FFF2-40B4-BE49-F238E27FC236}">
                <a16:creationId xmlns:a16="http://schemas.microsoft.com/office/drawing/2014/main" id="{FB7ECFA3-6A93-2349-B238-F09B0AB95F4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8237564" y="1655805"/>
            <a:ext cx="3959104" cy="4300150"/>
          </a:xfrm>
          <a:prstGeom prst="rect">
            <a:avLst/>
          </a:prstGeom>
        </p:spPr>
      </p:pic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6F448927-7781-2B45-BA45-39E8497D7C83}"/>
              </a:ext>
            </a:extLst>
          </p:cNvPr>
          <p:cNvCxnSpPr>
            <a:cxnSpLocks/>
          </p:cNvCxnSpPr>
          <p:nvPr userDrawn="1"/>
        </p:nvCxnSpPr>
        <p:spPr>
          <a:xfrm>
            <a:off x="553089" y="2797988"/>
            <a:ext cx="7260444" cy="0"/>
          </a:xfrm>
          <a:prstGeom prst="line">
            <a:avLst/>
          </a:prstGeom>
          <a:noFill/>
          <a:ln w="28575">
            <a:gradFill>
              <a:gsLst>
                <a:gs pos="0">
                  <a:srgbClr val="063A79"/>
                </a:gs>
                <a:gs pos="100000">
                  <a:srgbClr val="2BADE3"/>
                </a:gs>
              </a:gsLst>
              <a:lin ang="2700000" scaled="0"/>
            </a:gradFill>
          </a:ln>
          <a:effectLst>
            <a:outerShdw blurRad="152400" sx="102000" sy="102000" algn="ctr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71" name="Text Placeholder 3">
            <a:extLst>
              <a:ext uri="{FF2B5EF4-FFF2-40B4-BE49-F238E27FC236}">
                <a16:creationId xmlns:a16="http://schemas.microsoft.com/office/drawing/2014/main" id="{F0613E2E-3C6A-3E44-BEE8-FB391905D1D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12490" y="2289694"/>
            <a:ext cx="5883893" cy="493713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Category Placeholder</a:t>
            </a:r>
          </a:p>
        </p:txBody>
      </p: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72E14B29-154B-CB45-A683-72B0AAA423B6}"/>
              </a:ext>
            </a:extLst>
          </p:cNvPr>
          <p:cNvCxnSpPr>
            <a:cxnSpLocks/>
          </p:cNvCxnSpPr>
          <p:nvPr userDrawn="1"/>
        </p:nvCxnSpPr>
        <p:spPr>
          <a:xfrm>
            <a:off x="553089" y="3431877"/>
            <a:ext cx="7260444" cy="0"/>
          </a:xfrm>
          <a:prstGeom prst="line">
            <a:avLst/>
          </a:prstGeom>
          <a:noFill/>
          <a:ln w="28575">
            <a:gradFill>
              <a:gsLst>
                <a:gs pos="0">
                  <a:srgbClr val="063A79"/>
                </a:gs>
                <a:gs pos="100000">
                  <a:srgbClr val="2BADE3"/>
                </a:gs>
              </a:gsLst>
              <a:lin ang="2700000" scaled="0"/>
            </a:gradFill>
          </a:ln>
          <a:effectLst>
            <a:outerShdw blurRad="152400" sx="102000" sy="102000" algn="ctr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73" name="Text Placeholder 3">
            <a:extLst>
              <a:ext uri="{FF2B5EF4-FFF2-40B4-BE49-F238E27FC236}">
                <a16:creationId xmlns:a16="http://schemas.microsoft.com/office/drawing/2014/main" id="{594EACC3-0305-8044-BCFE-63722EA5270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12490" y="2923583"/>
            <a:ext cx="5883893" cy="493713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Category Placeholder</a:t>
            </a:r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6D5369A1-BD2D-4247-80CD-0E02871989CD}"/>
              </a:ext>
            </a:extLst>
          </p:cNvPr>
          <p:cNvCxnSpPr>
            <a:cxnSpLocks/>
          </p:cNvCxnSpPr>
          <p:nvPr userDrawn="1"/>
        </p:nvCxnSpPr>
        <p:spPr>
          <a:xfrm>
            <a:off x="553089" y="4065766"/>
            <a:ext cx="7260444" cy="0"/>
          </a:xfrm>
          <a:prstGeom prst="line">
            <a:avLst/>
          </a:prstGeom>
          <a:noFill/>
          <a:ln w="28575">
            <a:gradFill>
              <a:gsLst>
                <a:gs pos="0">
                  <a:srgbClr val="063A79"/>
                </a:gs>
                <a:gs pos="100000">
                  <a:srgbClr val="2BADE3"/>
                </a:gs>
              </a:gsLst>
              <a:lin ang="2700000" scaled="0"/>
            </a:gradFill>
          </a:ln>
          <a:effectLst>
            <a:outerShdw blurRad="152400" sx="102000" sy="102000" algn="ctr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75" name="Text Placeholder 3">
            <a:extLst>
              <a:ext uri="{FF2B5EF4-FFF2-40B4-BE49-F238E27FC236}">
                <a16:creationId xmlns:a16="http://schemas.microsoft.com/office/drawing/2014/main" id="{FB63ED6A-7E23-AB44-8A96-63CD8247E72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12490" y="3557472"/>
            <a:ext cx="5883893" cy="493713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Category Placeholder</a:t>
            </a:r>
          </a:p>
        </p:txBody>
      </p: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4953B43E-6990-B04B-80D1-41DB0DF20E58}"/>
              </a:ext>
            </a:extLst>
          </p:cNvPr>
          <p:cNvCxnSpPr>
            <a:cxnSpLocks/>
          </p:cNvCxnSpPr>
          <p:nvPr userDrawn="1"/>
        </p:nvCxnSpPr>
        <p:spPr>
          <a:xfrm>
            <a:off x="553089" y="4699655"/>
            <a:ext cx="7260444" cy="0"/>
          </a:xfrm>
          <a:prstGeom prst="line">
            <a:avLst/>
          </a:prstGeom>
          <a:noFill/>
          <a:ln w="28575">
            <a:gradFill>
              <a:gsLst>
                <a:gs pos="0">
                  <a:srgbClr val="063A79"/>
                </a:gs>
                <a:gs pos="100000">
                  <a:srgbClr val="2BADE3"/>
                </a:gs>
              </a:gsLst>
              <a:lin ang="2700000" scaled="0"/>
            </a:gradFill>
          </a:ln>
          <a:effectLst>
            <a:outerShdw blurRad="152400" sx="102000" sy="102000" algn="ctr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85" name="Text Placeholder 3">
            <a:extLst>
              <a:ext uri="{FF2B5EF4-FFF2-40B4-BE49-F238E27FC236}">
                <a16:creationId xmlns:a16="http://schemas.microsoft.com/office/drawing/2014/main" id="{2F583019-9ED7-5F4E-9215-3A34B0483E9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12490" y="4191361"/>
            <a:ext cx="5883893" cy="493713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Category Placeholder</a:t>
            </a:r>
          </a:p>
        </p:txBody>
      </p: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AF73A6E7-C6A4-164E-A09E-699C0FC25EC3}"/>
              </a:ext>
            </a:extLst>
          </p:cNvPr>
          <p:cNvCxnSpPr>
            <a:cxnSpLocks/>
          </p:cNvCxnSpPr>
          <p:nvPr userDrawn="1"/>
        </p:nvCxnSpPr>
        <p:spPr>
          <a:xfrm>
            <a:off x="553089" y="5333544"/>
            <a:ext cx="7260444" cy="0"/>
          </a:xfrm>
          <a:prstGeom prst="line">
            <a:avLst/>
          </a:prstGeom>
          <a:noFill/>
          <a:ln w="28575">
            <a:gradFill>
              <a:gsLst>
                <a:gs pos="0">
                  <a:srgbClr val="063A79"/>
                </a:gs>
                <a:gs pos="100000">
                  <a:srgbClr val="2BADE3"/>
                </a:gs>
              </a:gsLst>
              <a:lin ang="2700000" scaled="0"/>
            </a:gradFill>
          </a:ln>
          <a:effectLst>
            <a:outerShdw blurRad="152400" sx="102000" sy="102000" algn="ctr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87" name="Text Placeholder 3">
            <a:extLst>
              <a:ext uri="{FF2B5EF4-FFF2-40B4-BE49-F238E27FC236}">
                <a16:creationId xmlns:a16="http://schemas.microsoft.com/office/drawing/2014/main" id="{C7A09DBC-4811-BA4C-AA56-7C7D2B699F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12490" y="4825250"/>
            <a:ext cx="5883893" cy="493713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Category Placeholder</a:t>
            </a:r>
          </a:p>
        </p:txBody>
      </p: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4A12BF71-8B36-044C-ADAD-C565FC69931F}"/>
              </a:ext>
            </a:extLst>
          </p:cNvPr>
          <p:cNvCxnSpPr>
            <a:cxnSpLocks/>
          </p:cNvCxnSpPr>
          <p:nvPr userDrawn="1"/>
        </p:nvCxnSpPr>
        <p:spPr>
          <a:xfrm>
            <a:off x="553089" y="5967433"/>
            <a:ext cx="7260444" cy="0"/>
          </a:xfrm>
          <a:prstGeom prst="line">
            <a:avLst/>
          </a:prstGeom>
          <a:noFill/>
          <a:ln w="28575">
            <a:gradFill>
              <a:gsLst>
                <a:gs pos="0">
                  <a:srgbClr val="063A79"/>
                </a:gs>
                <a:gs pos="100000">
                  <a:srgbClr val="2BADE3"/>
                </a:gs>
              </a:gsLst>
              <a:lin ang="2700000" scaled="0"/>
            </a:gradFill>
          </a:ln>
          <a:effectLst>
            <a:outerShdw blurRad="152400" sx="102000" sy="102000" algn="ctr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89" name="Text Placeholder 3">
            <a:extLst>
              <a:ext uri="{FF2B5EF4-FFF2-40B4-BE49-F238E27FC236}">
                <a16:creationId xmlns:a16="http://schemas.microsoft.com/office/drawing/2014/main" id="{36E8175E-5ED2-8242-BA2E-102050109B7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12490" y="5459139"/>
            <a:ext cx="5883893" cy="493713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Category Placeholder</a:t>
            </a:r>
          </a:p>
        </p:txBody>
      </p:sp>
      <p:pic>
        <p:nvPicPr>
          <p:cNvPr id="92" name="Picture 91">
            <a:extLst>
              <a:ext uri="{FF2B5EF4-FFF2-40B4-BE49-F238E27FC236}">
                <a16:creationId xmlns:a16="http://schemas.microsoft.com/office/drawing/2014/main" id="{550E8A97-1337-F84B-94F2-BACC34ED68F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3284" y="6454780"/>
            <a:ext cx="767123" cy="280908"/>
          </a:xfrm>
          <a:prstGeom prst="rect">
            <a:avLst/>
          </a:prstGeom>
        </p:spPr>
      </p:pic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77D1000D-272E-3646-A367-5EE87CF6901C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237538" y="1655763"/>
            <a:ext cx="3954462" cy="4297362"/>
          </a:xfrm>
        </p:spPr>
        <p:txBody>
          <a:bodyPr/>
          <a:lstStyle>
            <a:lvl1pPr marL="0" indent="0">
              <a:buNone/>
              <a:defRPr>
                <a:solidFill>
                  <a:srgbClr val="008AD9"/>
                </a:solidFill>
              </a:defRPr>
            </a:lvl1pPr>
          </a:lstStyle>
          <a:p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DFA3CACC-A178-224D-911A-2DA8BDCDE21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screen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949" t="55109" r="54590"/>
          <a:stretch/>
        </p:blipFill>
        <p:spPr>
          <a:xfrm rot="5400000">
            <a:off x="9294988" y="3960985"/>
            <a:ext cx="2068940" cy="3725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760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- 14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A5F51225-8F0B-4245-8086-BC5A537700FB}"/>
              </a:ext>
            </a:extLst>
          </p:cNvPr>
          <p:cNvSpPr/>
          <p:nvPr userDrawn="1"/>
        </p:nvSpPr>
        <p:spPr>
          <a:xfrm>
            <a:off x="0" y="-2138"/>
            <a:ext cx="12192000" cy="6860138"/>
          </a:xfrm>
          <a:prstGeom prst="rect">
            <a:avLst/>
          </a:prstGeom>
          <a:solidFill>
            <a:srgbClr val="008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2855A5-7553-0742-89D9-7FDDEAC1224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3284" y="388389"/>
            <a:ext cx="3281680" cy="764390"/>
          </a:xfrm>
        </p:spPr>
        <p:txBody>
          <a:bodyPr anchor="b">
            <a:normAutofit/>
          </a:bodyPr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/>
              <a:t>Agenda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429B927-B6FC-8D4F-A53C-304A6A8C41E0}"/>
              </a:ext>
            </a:extLst>
          </p:cNvPr>
          <p:cNvCxnSpPr>
            <a:cxnSpLocks/>
          </p:cNvCxnSpPr>
          <p:nvPr userDrawn="1"/>
        </p:nvCxnSpPr>
        <p:spPr>
          <a:xfrm>
            <a:off x="553089" y="2164099"/>
            <a:ext cx="4790497" cy="0"/>
          </a:xfrm>
          <a:prstGeom prst="line">
            <a:avLst/>
          </a:prstGeom>
          <a:ln w="12700">
            <a:solidFill>
              <a:srgbClr val="063A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>
            <a:extLst>
              <a:ext uri="{FF2B5EF4-FFF2-40B4-BE49-F238E27FC236}">
                <a16:creationId xmlns:a16="http://schemas.microsoft.com/office/drawing/2014/main" id="{9459060E-9FC6-1241-86AD-AA333670AEC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3284" y="7036367"/>
            <a:ext cx="615899" cy="210019"/>
          </a:xfrm>
          <a:prstGeom prst="rect">
            <a:avLst/>
          </a:prstGeom>
        </p:spPr>
      </p:pic>
      <p:sp>
        <p:nvSpPr>
          <p:cNvPr id="36" name="Slide Number Placeholder 5">
            <a:extLst>
              <a:ext uri="{FF2B5EF4-FFF2-40B4-BE49-F238E27FC236}">
                <a16:creationId xmlns:a16="http://schemas.microsoft.com/office/drawing/2014/main" id="{6F95C518-E370-6248-AEE6-FD9099B0B015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8845516" y="6454780"/>
            <a:ext cx="2743200" cy="154809"/>
          </a:xfrm>
        </p:spPr>
        <p:txBody>
          <a:bodyPr/>
          <a:lstStyle>
            <a:lvl1pPr>
              <a:defRPr sz="700">
                <a:solidFill>
                  <a:schemeClr val="bg1"/>
                </a:solidFill>
              </a:defRPr>
            </a:lvl1pPr>
          </a:lstStyle>
          <a:p>
            <a:fld id="{056F86DB-78DF-EB43-A6BE-40415A3A005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1F10A0D-56F7-274F-989D-ED6596A4FEF9}"/>
              </a:ext>
            </a:extLst>
          </p:cNvPr>
          <p:cNvSpPr/>
          <p:nvPr userDrawn="1"/>
        </p:nvSpPr>
        <p:spPr>
          <a:xfrm flipV="1">
            <a:off x="0" y="365239"/>
            <a:ext cx="243068" cy="764390"/>
          </a:xfrm>
          <a:prstGeom prst="rect">
            <a:avLst/>
          </a:prstGeom>
          <a:solidFill>
            <a:srgbClr val="FF8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71D07F-570D-5747-BF47-A0163B43B665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1012491" y="1655805"/>
            <a:ext cx="3882238" cy="493713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Category Placeholder</a:t>
            </a:r>
          </a:p>
        </p:txBody>
      </p: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6F448927-7781-2B45-BA45-39E8497D7C83}"/>
              </a:ext>
            </a:extLst>
          </p:cNvPr>
          <p:cNvCxnSpPr>
            <a:cxnSpLocks/>
          </p:cNvCxnSpPr>
          <p:nvPr userDrawn="1"/>
        </p:nvCxnSpPr>
        <p:spPr>
          <a:xfrm>
            <a:off x="553089" y="2797988"/>
            <a:ext cx="4790497" cy="0"/>
          </a:xfrm>
          <a:prstGeom prst="line">
            <a:avLst/>
          </a:prstGeom>
          <a:ln w="12700">
            <a:solidFill>
              <a:srgbClr val="063A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 Placeholder 3">
            <a:extLst>
              <a:ext uri="{FF2B5EF4-FFF2-40B4-BE49-F238E27FC236}">
                <a16:creationId xmlns:a16="http://schemas.microsoft.com/office/drawing/2014/main" id="{F0613E2E-3C6A-3E44-BEE8-FB391905D1D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12491" y="2289694"/>
            <a:ext cx="3882238" cy="493713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Category Placeholder</a:t>
            </a:r>
          </a:p>
        </p:txBody>
      </p: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72E14B29-154B-CB45-A683-72B0AAA423B6}"/>
              </a:ext>
            </a:extLst>
          </p:cNvPr>
          <p:cNvCxnSpPr>
            <a:cxnSpLocks/>
          </p:cNvCxnSpPr>
          <p:nvPr userDrawn="1"/>
        </p:nvCxnSpPr>
        <p:spPr>
          <a:xfrm>
            <a:off x="553089" y="3431877"/>
            <a:ext cx="4790497" cy="0"/>
          </a:xfrm>
          <a:prstGeom prst="line">
            <a:avLst/>
          </a:prstGeom>
          <a:ln w="12700">
            <a:solidFill>
              <a:srgbClr val="063A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 Placeholder 3">
            <a:extLst>
              <a:ext uri="{FF2B5EF4-FFF2-40B4-BE49-F238E27FC236}">
                <a16:creationId xmlns:a16="http://schemas.microsoft.com/office/drawing/2014/main" id="{594EACC3-0305-8044-BCFE-63722EA5270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12491" y="2923583"/>
            <a:ext cx="3882238" cy="493713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Category Placeholder</a:t>
            </a:r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6D5369A1-BD2D-4247-80CD-0E02871989CD}"/>
              </a:ext>
            </a:extLst>
          </p:cNvPr>
          <p:cNvCxnSpPr>
            <a:cxnSpLocks/>
          </p:cNvCxnSpPr>
          <p:nvPr userDrawn="1"/>
        </p:nvCxnSpPr>
        <p:spPr>
          <a:xfrm>
            <a:off x="553089" y="4065766"/>
            <a:ext cx="4790497" cy="0"/>
          </a:xfrm>
          <a:prstGeom prst="line">
            <a:avLst/>
          </a:prstGeom>
          <a:ln w="12700">
            <a:solidFill>
              <a:srgbClr val="063A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 Placeholder 3">
            <a:extLst>
              <a:ext uri="{FF2B5EF4-FFF2-40B4-BE49-F238E27FC236}">
                <a16:creationId xmlns:a16="http://schemas.microsoft.com/office/drawing/2014/main" id="{FB63ED6A-7E23-AB44-8A96-63CD8247E72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12491" y="3557472"/>
            <a:ext cx="3882238" cy="493713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Category Placeholder</a:t>
            </a:r>
          </a:p>
        </p:txBody>
      </p: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4953B43E-6990-B04B-80D1-41DB0DF20E58}"/>
              </a:ext>
            </a:extLst>
          </p:cNvPr>
          <p:cNvCxnSpPr>
            <a:cxnSpLocks/>
          </p:cNvCxnSpPr>
          <p:nvPr userDrawn="1"/>
        </p:nvCxnSpPr>
        <p:spPr>
          <a:xfrm>
            <a:off x="553089" y="4699655"/>
            <a:ext cx="4790497" cy="0"/>
          </a:xfrm>
          <a:prstGeom prst="line">
            <a:avLst/>
          </a:prstGeom>
          <a:ln w="12700">
            <a:solidFill>
              <a:srgbClr val="063A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 Placeholder 3">
            <a:extLst>
              <a:ext uri="{FF2B5EF4-FFF2-40B4-BE49-F238E27FC236}">
                <a16:creationId xmlns:a16="http://schemas.microsoft.com/office/drawing/2014/main" id="{2F583019-9ED7-5F4E-9215-3A34B0483E9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12491" y="4191361"/>
            <a:ext cx="3882238" cy="493713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Category Placeholder</a:t>
            </a:r>
          </a:p>
        </p:txBody>
      </p: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AF73A6E7-C6A4-164E-A09E-699C0FC25EC3}"/>
              </a:ext>
            </a:extLst>
          </p:cNvPr>
          <p:cNvCxnSpPr>
            <a:cxnSpLocks/>
          </p:cNvCxnSpPr>
          <p:nvPr userDrawn="1"/>
        </p:nvCxnSpPr>
        <p:spPr>
          <a:xfrm>
            <a:off x="553089" y="5333544"/>
            <a:ext cx="4790497" cy="0"/>
          </a:xfrm>
          <a:prstGeom prst="line">
            <a:avLst/>
          </a:prstGeom>
          <a:ln w="12700">
            <a:solidFill>
              <a:srgbClr val="063A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 Placeholder 3">
            <a:extLst>
              <a:ext uri="{FF2B5EF4-FFF2-40B4-BE49-F238E27FC236}">
                <a16:creationId xmlns:a16="http://schemas.microsoft.com/office/drawing/2014/main" id="{C7A09DBC-4811-BA4C-AA56-7C7D2B699F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12491" y="4825250"/>
            <a:ext cx="3882238" cy="493713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Category Placeholder</a:t>
            </a:r>
          </a:p>
        </p:txBody>
      </p: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4A12BF71-8B36-044C-ADAD-C565FC69931F}"/>
              </a:ext>
            </a:extLst>
          </p:cNvPr>
          <p:cNvCxnSpPr>
            <a:cxnSpLocks/>
          </p:cNvCxnSpPr>
          <p:nvPr userDrawn="1"/>
        </p:nvCxnSpPr>
        <p:spPr>
          <a:xfrm>
            <a:off x="553089" y="5967433"/>
            <a:ext cx="4790497" cy="0"/>
          </a:xfrm>
          <a:prstGeom prst="line">
            <a:avLst/>
          </a:prstGeom>
          <a:ln w="12700">
            <a:solidFill>
              <a:srgbClr val="063A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 Placeholder 3">
            <a:extLst>
              <a:ext uri="{FF2B5EF4-FFF2-40B4-BE49-F238E27FC236}">
                <a16:creationId xmlns:a16="http://schemas.microsoft.com/office/drawing/2014/main" id="{36E8175E-5ED2-8242-BA2E-102050109B7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12491" y="5459139"/>
            <a:ext cx="3882238" cy="493713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Category Placeholder</a:t>
            </a: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E123F1C8-B780-E04F-A7CD-AC8E3EFFEBD5}"/>
              </a:ext>
            </a:extLst>
          </p:cNvPr>
          <p:cNvCxnSpPr>
            <a:cxnSpLocks/>
          </p:cNvCxnSpPr>
          <p:nvPr userDrawn="1"/>
        </p:nvCxnSpPr>
        <p:spPr>
          <a:xfrm>
            <a:off x="6837869" y="2164099"/>
            <a:ext cx="4790497" cy="0"/>
          </a:xfrm>
          <a:prstGeom prst="line">
            <a:avLst/>
          </a:prstGeom>
          <a:ln w="12700">
            <a:solidFill>
              <a:srgbClr val="063A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 Placeholder 3">
            <a:extLst>
              <a:ext uri="{FF2B5EF4-FFF2-40B4-BE49-F238E27FC236}">
                <a16:creationId xmlns:a16="http://schemas.microsoft.com/office/drawing/2014/main" id="{66F2F67C-174A-BD42-B342-E95614CC243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297271" y="1655805"/>
            <a:ext cx="3882238" cy="493713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Category Placeholder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02D1B41E-DD9B-AA4A-981A-60FB87FF30B7}"/>
              </a:ext>
            </a:extLst>
          </p:cNvPr>
          <p:cNvCxnSpPr>
            <a:cxnSpLocks/>
          </p:cNvCxnSpPr>
          <p:nvPr userDrawn="1"/>
        </p:nvCxnSpPr>
        <p:spPr>
          <a:xfrm>
            <a:off x="6837869" y="2797988"/>
            <a:ext cx="4790497" cy="0"/>
          </a:xfrm>
          <a:prstGeom prst="line">
            <a:avLst/>
          </a:prstGeom>
          <a:ln w="12700">
            <a:solidFill>
              <a:srgbClr val="063A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 Placeholder 3">
            <a:extLst>
              <a:ext uri="{FF2B5EF4-FFF2-40B4-BE49-F238E27FC236}">
                <a16:creationId xmlns:a16="http://schemas.microsoft.com/office/drawing/2014/main" id="{C8C752F6-3ABD-2E46-BEEF-004DC3DDDC7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297271" y="2289694"/>
            <a:ext cx="3882238" cy="493713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Category Placeholder</a:t>
            </a:r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BE181391-D0AE-AC4C-9931-8B5E87134C17}"/>
              </a:ext>
            </a:extLst>
          </p:cNvPr>
          <p:cNvCxnSpPr>
            <a:cxnSpLocks/>
          </p:cNvCxnSpPr>
          <p:nvPr userDrawn="1"/>
        </p:nvCxnSpPr>
        <p:spPr>
          <a:xfrm>
            <a:off x="6837869" y="3431877"/>
            <a:ext cx="4790497" cy="0"/>
          </a:xfrm>
          <a:prstGeom prst="line">
            <a:avLst/>
          </a:prstGeom>
          <a:ln w="12700">
            <a:solidFill>
              <a:srgbClr val="063A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 Placeholder 3">
            <a:extLst>
              <a:ext uri="{FF2B5EF4-FFF2-40B4-BE49-F238E27FC236}">
                <a16:creationId xmlns:a16="http://schemas.microsoft.com/office/drawing/2014/main" id="{868108B5-1A6B-6749-BE34-063472A9AE8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297271" y="2923583"/>
            <a:ext cx="3882238" cy="493713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Category Placeholder</a:t>
            </a:r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B96A2482-5A17-1844-951B-AB27274A3559}"/>
              </a:ext>
            </a:extLst>
          </p:cNvPr>
          <p:cNvCxnSpPr>
            <a:cxnSpLocks/>
          </p:cNvCxnSpPr>
          <p:nvPr userDrawn="1"/>
        </p:nvCxnSpPr>
        <p:spPr>
          <a:xfrm>
            <a:off x="6837869" y="4065766"/>
            <a:ext cx="4790497" cy="0"/>
          </a:xfrm>
          <a:prstGeom prst="line">
            <a:avLst/>
          </a:prstGeom>
          <a:ln w="12700">
            <a:solidFill>
              <a:srgbClr val="063A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 Placeholder 3">
            <a:extLst>
              <a:ext uri="{FF2B5EF4-FFF2-40B4-BE49-F238E27FC236}">
                <a16:creationId xmlns:a16="http://schemas.microsoft.com/office/drawing/2014/main" id="{FE95C0B0-EA68-0E49-A5A6-5200DC8DA82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297271" y="3557472"/>
            <a:ext cx="3882238" cy="493713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Category Placeholder</a:t>
            </a:r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56A28975-6F08-5943-AF7C-445BABD6E0A3}"/>
              </a:ext>
            </a:extLst>
          </p:cNvPr>
          <p:cNvCxnSpPr>
            <a:cxnSpLocks/>
          </p:cNvCxnSpPr>
          <p:nvPr userDrawn="1"/>
        </p:nvCxnSpPr>
        <p:spPr>
          <a:xfrm>
            <a:off x="6837869" y="4699655"/>
            <a:ext cx="4790497" cy="0"/>
          </a:xfrm>
          <a:prstGeom prst="line">
            <a:avLst/>
          </a:prstGeom>
          <a:ln w="12700">
            <a:solidFill>
              <a:srgbClr val="063A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 Placeholder 3">
            <a:extLst>
              <a:ext uri="{FF2B5EF4-FFF2-40B4-BE49-F238E27FC236}">
                <a16:creationId xmlns:a16="http://schemas.microsoft.com/office/drawing/2014/main" id="{89C837ED-A9D9-A14B-A4A2-DF37091BC37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97271" y="4191361"/>
            <a:ext cx="3882238" cy="493713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Category Placeholder</a:t>
            </a:r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0B1F1806-F1CE-154C-828C-F38D7EACC5B9}"/>
              </a:ext>
            </a:extLst>
          </p:cNvPr>
          <p:cNvCxnSpPr>
            <a:cxnSpLocks/>
          </p:cNvCxnSpPr>
          <p:nvPr userDrawn="1"/>
        </p:nvCxnSpPr>
        <p:spPr>
          <a:xfrm>
            <a:off x="6837869" y="5333544"/>
            <a:ext cx="4790497" cy="0"/>
          </a:xfrm>
          <a:prstGeom prst="line">
            <a:avLst/>
          </a:prstGeom>
          <a:ln w="12700">
            <a:solidFill>
              <a:srgbClr val="063A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 Placeholder 3">
            <a:extLst>
              <a:ext uri="{FF2B5EF4-FFF2-40B4-BE49-F238E27FC236}">
                <a16:creationId xmlns:a16="http://schemas.microsoft.com/office/drawing/2014/main" id="{46F2C9BA-F199-6B46-A61A-BF038071D45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297271" y="4825250"/>
            <a:ext cx="3882238" cy="493713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Category Placeholder</a:t>
            </a:r>
          </a:p>
        </p:txBody>
      </p: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9D444DFA-2C5B-034E-AB55-9AF4F2C9F571}"/>
              </a:ext>
            </a:extLst>
          </p:cNvPr>
          <p:cNvCxnSpPr>
            <a:cxnSpLocks/>
          </p:cNvCxnSpPr>
          <p:nvPr userDrawn="1"/>
        </p:nvCxnSpPr>
        <p:spPr>
          <a:xfrm>
            <a:off x="6837869" y="5967433"/>
            <a:ext cx="4790497" cy="0"/>
          </a:xfrm>
          <a:prstGeom prst="line">
            <a:avLst/>
          </a:prstGeom>
          <a:ln w="12700">
            <a:solidFill>
              <a:srgbClr val="063A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 Placeholder 3">
            <a:extLst>
              <a:ext uri="{FF2B5EF4-FFF2-40B4-BE49-F238E27FC236}">
                <a16:creationId xmlns:a16="http://schemas.microsoft.com/office/drawing/2014/main" id="{DCB73D7E-2090-6D47-A6A4-4685FC45414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297271" y="5459139"/>
            <a:ext cx="3882238" cy="493713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Category Placeholder</a:t>
            </a:r>
          </a:p>
        </p:txBody>
      </p:sp>
      <p:pic>
        <p:nvPicPr>
          <p:cNvPr id="78" name="Picture 77">
            <a:extLst>
              <a:ext uri="{FF2B5EF4-FFF2-40B4-BE49-F238E27FC236}">
                <a16:creationId xmlns:a16="http://schemas.microsoft.com/office/drawing/2014/main" id="{89318A45-0E8C-7B4E-9498-411E6B4C3E4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3284" y="6454780"/>
            <a:ext cx="767123" cy="280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294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0997830-EF50-B643-B994-D997482F2707}"/>
              </a:ext>
            </a:extLst>
          </p:cNvPr>
          <p:cNvSpPr/>
          <p:nvPr userDrawn="1"/>
        </p:nvSpPr>
        <p:spPr>
          <a:xfrm>
            <a:off x="6085837" y="0"/>
            <a:ext cx="6106163" cy="6857999"/>
          </a:xfrm>
          <a:prstGeom prst="rect">
            <a:avLst/>
          </a:prstGeom>
          <a:solidFill>
            <a:srgbClr val="008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4F94D93-AE5D-7840-8588-32C38DD978F9}"/>
              </a:ext>
            </a:extLst>
          </p:cNvPr>
          <p:cNvGrpSpPr/>
          <p:nvPr userDrawn="1"/>
        </p:nvGrpSpPr>
        <p:grpSpPr>
          <a:xfrm>
            <a:off x="5382433" y="668016"/>
            <a:ext cx="8298180" cy="4592321"/>
            <a:chOff x="5382433" y="668016"/>
            <a:chExt cx="8298180" cy="4592321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B7839AA1-E422-9B44-9246-89774A9A36BC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screen">
              <a:alphaModFix amt="3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7949" r="21098"/>
            <a:stretch/>
          </p:blipFill>
          <p:spPr>
            <a:xfrm rot="5400000">
              <a:off x="7235362" y="-1184913"/>
              <a:ext cx="4592321" cy="829818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70B612C-13B2-AB42-8B03-6A51C4E6E47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screen">
              <a:alphaModFix amt="3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7949" r="21098"/>
            <a:stretch/>
          </p:blipFill>
          <p:spPr>
            <a:xfrm rot="5400000">
              <a:off x="7235362" y="-1184913"/>
              <a:ext cx="4592321" cy="829818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32855A5-7553-0742-89D9-7FDDEAC1224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3284" y="3046804"/>
            <a:ext cx="4415756" cy="1911276"/>
          </a:xfrm>
        </p:spPr>
        <p:txBody>
          <a:bodyPr anchor="t">
            <a:normAutofit/>
          </a:bodyPr>
          <a:lstStyle>
            <a:lvl1pPr algn="l">
              <a:defRPr sz="4000" b="0" i="0">
                <a:solidFill>
                  <a:srgbClr val="063A7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Title Placeholder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473D032-5876-0644-BB3B-7C6C138BAA8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61940" y="1397000"/>
            <a:ext cx="5003800" cy="4064000"/>
          </a:xfrm>
          <a:prstGeom prst="rect">
            <a:avLst/>
          </a:prstGeom>
          <a:effectLst>
            <a:outerShdw blurRad="571500" dist="190500" dir="2400000" algn="ctr" rotWithShape="0">
              <a:srgbClr val="000000">
                <a:alpha val="52000"/>
              </a:srgbClr>
            </a:outerShdw>
          </a:effectLst>
        </p:spPr>
      </p:pic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5529CF8A-7BC8-E24A-8AD4-44971EDC929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3250" y="1928890"/>
            <a:ext cx="4396742" cy="769915"/>
          </a:xfrm>
        </p:spPr>
        <p:txBody>
          <a:bodyPr/>
          <a:lstStyle>
            <a:lvl1pPr marL="0" indent="0">
              <a:buNone/>
              <a:defRPr sz="5600" b="0" i="0" spc="600">
                <a:solidFill>
                  <a:srgbClr val="063A79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3993115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52.xml"/><Relationship Id="rId18" Type="http://schemas.openxmlformats.org/officeDocument/2006/relationships/slideLayout" Target="../slideLayouts/slideLayout57.xml"/><Relationship Id="rId3" Type="http://schemas.openxmlformats.org/officeDocument/2006/relationships/slideLayout" Target="../slideLayouts/slideLayout42.xml"/><Relationship Id="rId21" Type="http://schemas.openxmlformats.org/officeDocument/2006/relationships/slideLayout" Target="../slideLayouts/slideLayout60.xml"/><Relationship Id="rId7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51.xml"/><Relationship Id="rId17" Type="http://schemas.openxmlformats.org/officeDocument/2006/relationships/slideLayout" Target="../slideLayouts/slideLayout56.xml"/><Relationship Id="rId25" Type="http://schemas.openxmlformats.org/officeDocument/2006/relationships/theme" Target="../theme/theme2.xml"/><Relationship Id="rId2" Type="http://schemas.openxmlformats.org/officeDocument/2006/relationships/slideLayout" Target="../slideLayouts/slideLayout41.xml"/><Relationship Id="rId16" Type="http://schemas.openxmlformats.org/officeDocument/2006/relationships/slideLayout" Target="../slideLayouts/slideLayout55.xml"/><Relationship Id="rId20" Type="http://schemas.openxmlformats.org/officeDocument/2006/relationships/slideLayout" Target="../slideLayouts/slideLayout59.xml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50.xml"/><Relationship Id="rId24" Type="http://schemas.openxmlformats.org/officeDocument/2006/relationships/slideLayout" Target="../slideLayouts/slideLayout63.xml"/><Relationship Id="rId5" Type="http://schemas.openxmlformats.org/officeDocument/2006/relationships/slideLayout" Target="../slideLayouts/slideLayout44.xml"/><Relationship Id="rId15" Type="http://schemas.openxmlformats.org/officeDocument/2006/relationships/slideLayout" Target="../slideLayouts/slideLayout54.xml"/><Relationship Id="rId23" Type="http://schemas.openxmlformats.org/officeDocument/2006/relationships/slideLayout" Target="../slideLayouts/slideLayout62.xml"/><Relationship Id="rId10" Type="http://schemas.openxmlformats.org/officeDocument/2006/relationships/slideLayout" Target="../slideLayouts/slideLayout49.xml"/><Relationship Id="rId19" Type="http://schemas.openxmlformats.org/officeDocument/2006/relationships/slideLayout" Target="../slideLayouts/slideLayout58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53.xml"/><Relationship Id="rId22" Type="http://schemas.openxmlformats.org/officeDocument/2006/relationships/slideLayout" Target="../slideLayouts/slideLayout6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B3FC14D-D835-7547-9051-BE128B9F10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8B0F88-E14C-8D4F-A8AF-A765BAB255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4A8A30-60B4-9F48-9ED6-A4BD6D14C90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E00762-9704-5B41-821C-81E1601D47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75B476-48BC-8649-9240-B240F52AC9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056F86DB-78DF-EB43-A6BE-40415A3A005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8376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0" r:id="rId1"/>
    <p:sldLayoutId id="2147483759" r:id="rId2"/>
    <p:sldLayoutId id="2147483739" r:id="rId3"/>
    <p:sldLayoutId id="2147483745" r:id="rId4"/>
    <p:sldLayoutId id="2147483696" r:id="rId5"/>
    <p:sldLayoutId id="2147483748" r:id="rId6"/>
    <p:sldLayoutId id="2147483749" r:id="rId7"/>
    <p:sldLayoutId id="2147483697" r:id="rId8"/>
    <p:sldLayoutId id="2147483754" r:id="rId9"/>
    <p:sldLayoutId id="2147483755" r:id="rId10"/>
    <p:sldLayoutId id="2147483752" r:id="rId11"/>
    <p:sldLayoutId id="2147483746" r:id="rId12"/>
    <p:sldLayoutId id="2147483674" r:id="rId13"/>
    <p:sldLayoutId id="2147483709" r:id="rId14"/>
    <p:sldLayoutId id="2147483757" r:id="rId15"/>
    <p:sldLayoutId id="2147483701" r:id="rId16"/>
    <p:sldLayoutId id="2147483744" r:id="rId17"/>
    <p:sldLayoutId id="2147483699" r:id="rId18"/>
    <p:sldLayoutId id="2147483750" r:id="rId19"/>
    <p:sldLayoutId id="2147483741" r:id="rId20"/>
    <p:sldLayoutId id="2147483740" r:id="rId21"/>
    <p:sldLayoutId id="2147483742" r:id="rId22"/>
    <p:sldLayoutId id="2147483751" r:id="rId23"/>
    <p:sldLayoutId id="2147483753" r:id="rId24"/>
    <p:sldLayoutId id="2147483764" r:id="rId25"/>
    <p:sldLayoutId id="2147483675" r:id="rId26"/>
    <p:sldLayoutId id="2147483761" r:id="rId27"/>
    <p:sldLayoutId id="2147483700" r:id="rId28"/>
    <p:sldLayoutId id="2147483705" r:id="rId29"/>
    <p:sldLayoutId id="2147483756" r:id="rId30"/>
    <p:sldLayoutId id="2147483763" r:id="rId31"/>
    <p:sldLayoutId id="2147483651" r:id="rId32"/>
    <p:sldLayoutId id="2147483704" r:id="rId33"/>
    <p:sldLayoutId id="2147483706" r:id="rId34"/>
    <p:sldLayoutId id="2147483758" r:id="rId35"/>
    <p:sldLayoutId id="2147483765" r:id="rId36"/>
    <p:sldLayoutId id="2147483762" r:id="rId37"/>
    <p:sldLayoutId id="2147483652" r:id="rId38"/>
    <p:sldLayoutId id="2147483747" r:id="rId3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16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11430000" cy="533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0999" y="1143000"/>
            <a:ext cx="11430000" cy="457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356806"/>
            <a:ext cx="2743459" cy="304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</a:defRPr>
            </a:lvl1pPr>
          </a:lstStyle>
          <a:p>
            <a:fld id="{6C1EC331-590E-4679-816A-DCB458BBD7AB}" type="datetime1">
              <a:rPr lang="en-US" smtClean="0"/>
              <a:t>6/27/2024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408" y="6356806"/>
            <a:ext cx="4115189" cy="3642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77600" y="6356805"/>
            <a:ext cx="533400" cy="304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54892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33" r:id="rId2"/>
    <p:sldLayoutId id="2147483731" r:id="rId3"/>
    <p:sldLayoutId id="2147483732" r:id="rId4"/>
    <p:sldLayoutId id="2147483734" r:id="rId5"/>
    <p:sldLayoutId id="2147483730" r:id="rId6"/>
    <p:sldLayoutId id="2147483714" r:id="rId7"/>
    <p:sldLayoutId id="2147483715" r:id="rId8"/>
    <p:sldLayoutId id="2147483716" r:id="rId9"/>
    <p:sldLayoutId id="2147483738" r:id="rId10"/>
    <p:sldLayoutId id="2147483718" r:id="rId11"/>
    <p:sldLayoutId id="2147483735" r:id="rId12"/>
    <p:sldLayoutId id="2147483736" r:id="rId13"/>
    <p:sldLayoutId id="2147483737" r:id="rId14"/>
    <p:sldLayoutId id="2147483717" r:id="rId15"/>
    <p:sldLayoutId id="2147483719" r:id="rId16"/>
    <p:sldLayoutId id="2147483720" r:id="rId17"/>
    <p:sldLayoutId id="2147483721" r:id="rId18"/>
    <p:sldLayoutId id="2147483713" r:id="rId19"/>
    <p:sldLayoutId id="2147483722" r:id="rId20"/>
    <p:sldLayoutId id="2147483723" r:id="rId21"/>
    <p:sldLayoutId id="2147483724" r:id="rId22"/>
    <p:sldLayoutId id="2147483726" r:id="rId23"/>
    <p:sldLayoutId id="2147483729" r:id="rId24"/>
  </p:sldLayoutIdLst>
  <p:hf sldNum="0" hdr="0" ftr="0" dt="0"/>
  <p:txStyles>
    <p:titleStyle>
      <a:lvl1pPr algn="l" defTabSz="896533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4134" indent="-224134" algn="l" defTabSz="896533" rtl="0" eaLnBrk="1" latinLnBrk="0" hangingPunct="1">
        <a:lnSpc>
          <a:spcPct val="90000"/>
        </a:lnSpc>
        <a:spcBef>
          <a:spcPts val="981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Segoe UI" panose="020B0502040204020203" pitchFamily="34" charset="0"/>
          <a:ea typeface="+mn-ea"/>
          <a:cs typeface="+mn-cs"/>
        </a:defRPr>
      </a:lvl1pPr>
      <a:lvl2pPr marL="672400" indent="-224134" algn="l" defTabSz="896533" rtl="0" eaLnBrk="1" latinLnBrk="0" hangingPunct="1">
        <a:lnSpc>
          <a:spcPct val="90000"/>
        </a:lnSpc>
        <a:spcBef>
          <a:spcPts val="49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egoe UI" panose="020B0502040204020203" pitchFamily="34" charset="0"/>
          <a:ea typeface="+mn-ea"/>
          <a:cs typeface="+mn-cs"/>
        </a:defRPr>
      </a:lvl2pPr>
      <a:lvl3pPr marL="1120667" indent="-224134" algn="l" defTabSz="896533" rtl="0" eaLnBrk="1" latinLnBrk="0" hangingPunct="1">
        <a:lnSpc>
          <a:spcPct val="90000"/>
        </a:lnSpc>
        <a:spcBef>
          <a:spcPts val="49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Segoe UI" panose="020B0502040204020203" pitchFamily="34" charset="0"/>
          <a:ea typeface="+mn-ea"/>
          <a:cs typeface="+mn-cs"/>
        </a:defRPr>
      </a:lvl3pPr>
      <a:lvl4pPr marL="1568933" indent="-224134" algn="l" defTabSz="896533" rtl="0" eaLnBrk="1" latinLnBrk="0" hangingPunct="1">
        <a:lnSpc>
          <a:spcPct val="90000"/>
        </a:lnSpc>
        <a:spcBef>
          <a:spcPts val="49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Segoe UI" panose="020B0502040204020203" pitchFamily="34" charset="0"/>
          <a:ea typeface="+mn-ea"/>
          <a:cs typeface="+mn-cs"/>
        </a:defRPr>
      </a:lvl4pPr>
      <a:lvl5pPr marL="2017200" indent="-224134" algn="l" defTabSz="896533" rtl="0" eaLnBrk="1" latinLnBrk="0" hangingPunct="1">
        <a:lnSpc>
          <a:spcPct val="90000"/>
        </a:lnSpc>
        <a:spcBef>
          <a:spcPts val="49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Segoe UI" panose="020B0502040204020203" pitchFamily="34" charset="0"/>
          <a:ea typeface="+mn-ea"/>
          <a:cs typeface="+mn-cs"/>
        </a:defRPr>
      </a:lvl5pPr>
      <a:lvl6pPr marL="2465466" indent="-224134" algn="l" defTabSz="896533" rtl="0" eaLnBrk="1" latinLnBrk="0" hangingPunct="1">
        <a:lnSpc>
          <a:spcPct val="90000"/>
        </a:lnSpc>
        <a:spcBef>
          <a:spcPts val="49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13733" indent="-224134" algn="l" defTabSz="896533" rtl="0" eaLnBrk="1" latinLnBrk="0" hangingPunct="1">
        <a:lnSpc>
          <a:spcPct val="90000"/>
        </a:lnSpc>
        <a:spcBef>
          <a:spcPts val="49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362000" indent="-224134" algn="l" defTabSz="896533" rtl="0" eaLnBrk="1" latinLnBrk="0" hangingPunct="1">
        <a:lnSpc>
          <a:spcPct val="90000"/>
        </a:lnSpc>
        <a:spcBef>
          <a:spcPts val="49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10267" indent="-224134" algn="l" defTabSz="896533" rtl="0" eaLnBrk="1" latinLnBrk="0" hangingPunct="1">
        <a:lnSpc>
          <a:spcPct val="90000"/>
        </a:lnSpc>
        <a:spcBef>
          <a:spcPts val="49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965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48267" algn="l" defTabSz="8965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96533" algn="l" defTabSz="8965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44800" algn="l" defTabSz="8965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793067" algn="l" defTabSz="8965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41334" algn="l" defTabSz="8965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89600" algn="l" defTabSz="8965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37867" algn="l" defTabSz="8965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586133" algn="l" defTabSz="8965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99676B-CDB6-174E-81CD-3EAB87BB7F0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27378" y="2734774"/>
            <a:ext cx="7264565" cy="1694005"/>
          </a:xfrm>
        </p:spPr>
        <p:txBody>
          <a:bodyPr>
            <a:normAutofit/>
          </a:bodyPr>
          <a:lstStyle/>
          <a:p>
            <a:r>
              <a:rPr lang="en-US" sz="4800">
                <a:latin typeface="Arial"/>
                <a:cs typeface="Arial"/>
              </a:rPr>
              <a:t>City of Hillsboro</a:t>
            </a:r>
          </a:p>
          <a:p>
            <a:r>
              <a:rPr lang="en-US" sz="2800">
                <a:latin typeface="Arial"/>
                <a:cs typeface="Arial"/>
              </a:rPr>
              <a:t>Modern SharePoint Development</a:t>
            </a:r>
            <a:endParaRPr lang="en-US" sz="40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209F34B-E0CA-7646-9809-802EB575468F}"/>
              </a:ext>
            </a:extLst>
          </p:cNvPr>
          <p:cNvSpPr/>
          <p:nvPr/>
        </p:nvSpPr>
        <p:spPr>
          <a:xfrm>
            <a:off x="1463622" y="1806145"/>
            <a:ext cx="225571" cy="231045"/>
          </a:xfrm>
          <a:prstGeom prst="rect">
            <a:avLst/>
          </a:prstGeom>
          <a:solidFill>
            <a:srgbClr val="008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" name="Picture 6" descr="City of Hillsboro, Oregon">
            <a:extLst>
              <a:ext uri="{FF2B5EF4-FFF2-40B4-BE49-F238E27FC236}">
                <a16:creationId xmlns:a16="http://schemas.microsoft.com/office/drawing/2014/main" id="{A4C51C70-335A-29A0-F939-FE7FFF0C4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282" y="1219632"/>
            <a:ext cx="8649424" cy="1791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2786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C4B9FF-8695-D444-A5CC-2CB3135EEE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3283" y="388389"/>
            <a:ext cx="11088655" cy="764390"/>
          </a:xfrm>
        </p:spPr>
        <p:txBody>
          <a:bodyPr>
            <a:normAutofit fontScale="90000"/>
          </a:bodyPr>
          <a:lstStyle/>
          <a:p>
            <a:r>
              <a:rPr lang="en-US" dirty="0"/>
              <a:t>City of Hillsboro – Modern SharePoint Development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88A8EE-A41B-104E-87E1-EB98061134B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454775"/>
            <a:ext cx="2743200" cy="155575"/>
          </a:xfrm>
        </p:spPr>
        <p:txBody>
          <a:bodyPr/>
          <a:lstStyle/>
          <a:p>
            <a:fld id="{056F86DB-78DF-EB43-A6BE-40415A3A0052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E33ED728-DA66-448C-B5D4-248F6FE9109B}"/>
              </a:ext>
            </a:extLst>
          </p:cNvPr>
          <p:cNvSpPr txBox="1">
            <a:spLocks/>
          </p:cNvSpPr>
          <p:nvPr/>
        </p:nvSpPr>
        <p:spPr>
          <a:xfrm>
            <a:off x="584993" y="1354833"/>
            <a:ext cx="5303744" cy="414833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1">
                <a:solidFill>
                  <a:srgbClr val="008AD9"/>
                </a:solidFill>
                <a:latin typeface="+mj-lt"/>
                <a:ea typeface="Calibri" panose="020F0502020204030204" pitchFamily="34" charset="0"/>
                <a:cs typeface="Segoe UI"/>
              </a:rPr>
              <a:t>What We Did</a:t>
            </a:r>
            <a:endParaRPr lang="en-US" sz="1400">
              <a:solidFill>
                <a:srgbClr val="008AD9"/>
              </a:solidFill>
              <a:latin typeface="+mj-lt"/>
              <a:cs typeface="Segoe UI"/>
            </a:endParaRPr>
          </a:p>
          <a:p>
            <a:pPr algn="l">
              <a:lnSpc>
                <a:spcPct val="100000"/>
              </a:lnSpc>
            </a:pPr>
            <a:r>
              <a:rPr lang="en-US" sz="1200" b="1"/>
              <a:t>Intranet Hub and Departmental Sites</a:t>
            </a:r>
          </a:p>
          <a:p>
            <a:pPr marL="171450" indent="-1714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200"/>
              <a:t>Created a central hub site named Hillsboro and developed consistent departmental site templates for streamlined site creation.</a:t>
            </a:r>
          </a:p>
          <a:p>
            <a:pPr marL="171450" indent="-1714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200"/>
              <a:t>Pre-built and populated sites using these templates for efficient deployment.</a:t>
            </a:r>
          </a:p>
          <a:p>
            <a:pPr algn="l">
              <a:lnSpc>
                <a:spcPct val="100000"/>
              </a:lnSpc>
            </a:pPr>
            <a:r>
              <a:rPr lang="en-US" sz="1200" b="1"/>
              <a:t>Site Structure and Navigation</a:t>
            </a:r>
          </a:p>
          <a:p>
            <a:pPr marL="171450" indent="-1714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200"/>
              <a:t>Designed a flat site structure with hub sites organizing related department sites.</a:t>
            </a:r>
          </a:p>
          <a:p>
            <a:pPr marL="171450" indent="-1714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200"/>
              <a:t>Implemented consistent global and local navigation, along with a custom color theme for cohesive branding.</a:t>
            </a:r>
          </a:p>
          <a:p>
            <a:pPr algn="l">
              <a:lnSpc>
                <a:spcPct val="100000"/>
              </a:lnSpc>
            </a:pPr>
            <a:r>
              <a:rPr lang="en-US" sz="1200" b="1"/>
              <a:t>Automation and Custom Features</a:t>
            </a:r>
          </a:p>
          <a:p>
            <a:pPr marL="171450" indent="-1714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200"/>
              <a:t>Automated site provisioning with Power Automate, triggered by requests submitted through a custom PowerApps form.</a:t>
            </a:r>
          </a:p>
          <a:p>
            <a:pPr marL="171450" indent="-1714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200"/>
              <a:t>Deployed custom SPFX web parts to enhance functionality and engagement.</a:t>
            </a:r>
          </a:p>
          <a:p>
            <a:pPr marL="171450" indent="-1714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200"/>
              <a:t>Streamlined the site request process, restricting creation to admins while allowing employee requests.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en-US" sz="1200"/>
          </a:p>
          <a:p>
            <a:endParaRPr lang="en-US">
              <a:latin typeface="+mj-lt"/>
            </a:endParaRP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1389C7F3-DDC9-46EB-9682-42269B734E6D}"/>
              </a:ext>
            </a:extLst>
          </p:cNvPr>
          <p:cNvSpPr txBox="1">
            <a:spLocks/>
          </p:cNvSpPr>
          <p:nvPr/>
        </p:nvSpPr>
        <p:spPr>
          <a:xfrm>
            <a:off x="6096000" y="3392346"/>
            <a:ext cx="1207232" cy="53725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1">
                <a:solidFill>
                  <a:srgbClr val="008AD9"/>
                </a:solidFill>
                <a:latin typeface="+mj-lt"/>
                <a:cs typeface="Segoe UI"/>
              </a:rPr>
              <a:t>The Results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CF139E-6016-8788-EF83-B62C55ECD805}"/>
              </a:ext>
            </a:extLst>
          </p:cNvPr>
          <p:cNvSpPr txBox="1"/>
          <p:nvPr/>
        </p:nvSpPr>
        <p:spPr>
          <a:xfrm>
            <a:off x="5984748" y="3784075"/>
            <a:ext cx="6099048" cy="22672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Enhanced Digital Workplace</a:t>
            </a:r>
          </a:p>
          <a:p>
            <a:pPr marL="171450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Improved Accessibility and Efficiency: Centralized platform and efficient navigation improved resource access and productivity.</a:t>
            </a:r>
          </a:p>
          <a:p>
            <a:pPr marL="171450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Consistent User Experience: Standardized templates and navigation ensured uniformity across sites.</a:t>
            </a:r>
          </a:p>
          <a:p>
            <a:pPr marL="171450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Streamlined Site Creation: Automated provisioning reduced IT workload and sped up site deployment.</a:t>
            </a:r>
          </a:p>
          <a:p>
            <a:pPr marL="171450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Increased User Engagement: Custom features like the React Quick Poll and personalized web parts fostered greater employee interaction.</a:t>
            </a:r>
          </a:p>
        </p:txBody>
      </p:sp>
      <p:pic>
        <p:nvPicPr>
          <p:cNvPr id="1030" name="Picture 6" descr="City of Hillsboro, Oregon">
            <a:extLst>
              <a:ext uri="{FF2B5EF4-FFF2-40B4-BE49-F238E27FC236}">
                <a16:creationId xmlns:a16="http://schemas.microsoft.com/office/drawing/2014/main" id="{9DE1EFFD-FF9B-E98A-7AE1-06825854C0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3974" y="1427021"/>
            <a:ext cx="8649424" cy="1791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2472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Affirm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35A5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ffirma_QBR-CI_FY18 Q2_Prep(Updated)" id="{60F98659-98E9-4C4D-9310-9510EF3F70E3}" vid="{65065986-2AC3-4681-8D2A-70BCEC6AD53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Notes0 xmlns="f0ee8362-fa7e-4bc9-ab88-7dcfb17cb19b">Automate Site Provisioning, Power APPs Form, Custom SPFx Solution/Web Parts</Notes0>
    <Named_x0020_Account xmlns="f0ee8362-fa7e-4bc9-ab88-7dcfb17cb19b" xsi:nil="true"/>
    <Industries xmlns="f0ee8362-fa7e-4bc9-ab88-7dcfb17cb19b">
      <Value>Energy</Value>
      <Value>Government</Value>
    </Industries>
    <PlatTech xmlns="f0ee8362-fa7e-4bc9-ab88-7dcfb17cb19b">
      <Value>SharePoint</Value>
      <Value>Power Apps</Value>
    </PlatTech>
    <BusinessUnit xmlns="f0ee8362-fa7e-4bc9-ab88-7dcfb17cb19b">
      <Value>Modern Workplace</Value>
    </BusinessUnit>
    <Solutions xmlns="f0ee8362-fa7e-4bc9-ab88-7dcfb17cb19b">
      <Value>Intranet / Extranet</Value>
      <Value>SPFx</Value>
    </Solutions>
    <ProjectCompletionDate xmlns="f0ee8362-fa7e-4bc9-ab88-7dcfb17cb19b" xsi:nil="true"/>
    <ApprovedByClient xmlns="f0ee8362-fa7e-4bc9-ab88-7dcfb17cb19b">false</ApprovedByClient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D23BCBB7020E34DAE994A365BA94206" ma:contentTypeVersion="12" ma:contentTypeDescription="Create a new document." ma:contentTypeScope="" ma:versionID="b1c940a28d9f7ed7841dd66e388476ed">
  <xsd:schema xmlns:xsd="http://www.w3.org/2001/XMLSchema" xmlns:xs="http://www.w3.org/2001/XMLSchema" xmlns:p="http://schemas.microsoft.com/office/2006/metadata/properties" xmlns:ns2="f0ee8362-fa7e-4bc9-ab88-7dcfb17cb19b" targetNamespace="http://schemas.microsoft.com/office/2006/metadata/properties" ma:root="true" ma:fieldsID="8c9fb4aa225d81f58c6fca2e551d2526" ns2:_="">
    <xsd:import namespace="f0ee8362-fa7e-4bc9-ab88-7dcfb17cb19b"/>
    <xsd:element name="properties">
      <xsd:complexType>
        <xsd:sequence>
          <xsd:element name="documentManagement">
            <xsd:complexType>
              <xsd:all>
                <xsd:element ref="ns2:BusinessUnit" minOccurs="0"/>
                <xsd:element ref="ns2:Industries" minOccurs="0"/>
                <xsd:element ref="ns2:Solutions" minOccurs="0"/>
                <xsd:element ref="ns2:PlatTech" minOccurs="0"/>
                <xsd:element ref="ns2:Notes0" minOccurs="0"/>
                <xsd:element ref="ns2:Named_x0020_Account" minOccurs="0"/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ProjectCompletionDate" minOccurs="0"/>
                <xsd:element ref="ns2:ApprovedByClie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0ee8362-fa7e-4bc9-ab88-7dcfb17cb19b" elementFormDefault="qualified">
    <xsd:import namespace="http://schemas.microsoft.com/office/2006/documentManagement/types"/>
    <xsd:import namespace="http://schemas.microsoft.com/office/infopath/2007/PartnerControls"/>
    <xsd:element name="BusinessUnit" ma:index="8" nillable="true" ma:displayName="Business Unit" ma:internalName="BusinessUnit">
      <xsd:complexType>
        <xsd:complexContent>
          <xsd:extension base="dms:MultiChoice">
            <xsd:sequence>
              <xsd:element name="Value" maxOccurs="unbounded" minOccurs="0" nillable="true">
                <xsd:simpleType>
                  <xsd:restriction base="dms:Choice">
                    <xsd:enumeration value="Business Process Outsourcing"/>
                    <xsd:enumeration value="Content and Change Management"/>
                    <xsd:enumeration value="Creative"/>
                    <xsd:enumeration value="Custom Development"/>
                    <xsd:enumeration value="Customer Relationship Management"/>
                    <xsd:enumeration value="Data and Analytics"/>
                    <xsd:enumeration value="Engagement Marketing"/>
                    <xsd:enumeration value="Infrastructure"/>
                    <xsd:enumeration value="Marketing Services"/>
                    <xsd:enumeration value="Modern Workplace"/>
                    <xsd:enumeration value="NetSuite"/>
                  </xsd:restriction>
                </xsd:simpleType>
              </xsd:element>
            </xsd:sequence>
          </xsd:extension>
        </xsd:complexContent>
      </xsd:complexType>
    </xsd:element>
    <xsd:element name="Industries" ma:index="9" nillable="true" ma:displayName="Industries" ma:format="Dropdown" ma:internalName="Industries">
      <xsd:complexType>
        <xsd:complexContent>
          <xsd:extension base="dms:MultiChoice">
            <xsd:sequence>
              <xsd:element name="Value" maxOccurs="unbounded" minOccurs="0" nillable="true">
                <xsd:simpleType>
                  <xsd:restriction base="dms:Choice">
                    <xsd:enumeration value="Aerospace"/>
                    <xsd:enumeration value="Agriculture"/>
                    <xsd:enumeration value="Agriculture Food"/>
                    <xsd:enumeration value="AI / AI Models"/>
                    <xsd:enumeration value="B2B"/>
                    <xsd:enumeration value="B2C"/>
                    <xsd:enumeration value="Chemical"/>
                    <xsd:enumeration value="Construction"/>
                    <xsd:enumeration value="Defence"/>
                    <xsd:enumeration value="Education"/>
                    <xsd:enumeration value="Energy"/>
                    <xsd:enumeration value="Engineering"/>
                    <xsd:enumeration value="Entertainment"/>
                    <xsd:enumeration value="Financial Services"/>
                    <xsd:enumeration value="Food"/>
                    <xsd:enumeration value="Government"/>
                    <xsd:enumeration value="Healthcare"/>
                    <xsd:enumeration value="Hospitality"/>
                    <xsd:enumeration value="Legal"/>
                    <xsd:enumeration value="Life Sciences"/>
                    <xsd:enumeration value="Manufacturing"/>
                    <xsd:enumeration value="Media"/>
                    <xsd:enumeration value="Non-Profit"/>
                    <xsd:enumeration value="Real Estate"/>
                    <xsd:enumeration value="Retail"/>
                    <xsd:enumeration value="Services"/>
                    <xsd:enumeration value="Technology"/>
                    <xsd:enumeration value="Telecommunications"/>
                    <xsd:enumeration value="Transportation"/>
                    <xsd:enumeration value="Water"/>
                    <xsd:enumeration value="Wellness"/>
                    <xsd:enumeration value="BPO"/>
                  </xsd:restriction>
                </xsd:simpleType>
              </xsd:element>
            </xsd:sequence>
          </xsd:extension>
        </xsd:complexContent>
      </xsd:complexType>
    </xsd:element>
    <xsd:element name="Solutions" ma:index="10" nillable="true" ma:displayName="Solutions" ma:format="Dropdown" ma:internalName="Solutions">
      <xsd:complexType>
        <xsd:complexContent>
          <xsd:extension base="dms:MultiChoice">
            <xsd:sequence>
              <xsd:element name="Value" maxOccurs="unbounded" minOccurs="0" nillable="true">
                <xsd:simpleType>
                  <xsd:restriction base="dms:Choice">
                    <xsd:enumeration value="ABM Marketing"/>
                    <xsd:enumeration value="AI"/>
                    <xsd:enumeration value="Audit"/>
                    <xsd:enumeration value="Change Management"/>
                    <xsd:enumeration value="Cloud"/>
                    <xsd:enumeration value="Configurations"/>
                    <xsd:enumeration value="Content"/>
                    <xsd:enumeration value="Customer &amp; Partner Support BPO"/>
                    <xsd:enumeration value="Customer / Partner Portal"/>
                    <xsd:enumeration value="Custom Search"/>
                    <xsd:enumeration value="Cybersecurity"/>
                    <xsd:enumeration value="Data Analytics"/>
                    <xsd:enumeration value="Design"/>
                    <xsd:enumeration value="Email Campaigns"/>
                    <xsd:enumeration value="Event support"/>
                    <xsd:enumeration value="HelpDesk Outsourcing BPO"/>
                    <xsd:enumeration value="Integrations"/>
                    <xsd:enumeration value="Intranet / Extranet"/>
                    <xsd:enumeration value="IoT"/>
                    <xsd:enumeration value="Link Building"/>
                    <xsd:enumeration value="Marketing Automation"/>
                    <xsd:enumeration value="Marketing Strategy"/>
                    <xsd:enumeration value="Marketing Technology"/>
                    <xsd:enumeration value="Migrations"/>
                    <xsd:enumeration value="Mobile Application"/>
                    <xsd:enumeration value="Organic Social Media"/>
                    <xsd:enumeration value="PPC"/>
                    <xsd:enumeration value="Personas &amp; Journey Mapping"/>
                    <xsd:enumeration value="Process Automation"/>
                    <xsd:enumeration value="Product Development"/>
                    <xsd:enumeration value="Research"/>
                    <xsd:enumeration value="SEO/ AEO"/>
                    <xsd:enumeration value="SPFx"/>
                    <xsd:enumeration value="Training"/>
                    <xsd:enumeration value="UX/ UI Design"/>
                    <xsd:enumeration value="Video Production"/>
                    <xsd:enumeration value="Webinars"/>
                    <xsd:enumeration value="Websites"/>
                    <xsd:enumeration value="DevOps"/>
                  </xsd:restriction>
                </xsd:simpleType>
              </xsd:element>
            </xsd:sequence>
          </xsd:extension>
        </xsd:complexContent>
      </xsd:complexType>
    </xsd:element>
    <xsd:element name="PlatTech" ma:index="11" nillable="true" ma:displayName="Platform / Technology" ma:format="Dropdown" ma:internalName="PlatTech">
      <xsd:complexType>
        <xsd:complexContent>
          <xsd:extension base="dms:MultiChoice">
            <xsd:sequence>
              <xsd:element name="Value" maxOccurs="unbounded" minOccurs="0" nillable="true">
                <xsd:simpleType>
                  <xsd:restriction base="dms:Choice">
                    <xsd:enumeration value=".NET"/>
                    <xsd:enumeration value="Android App"/>
                    <xsd:enumeration value="AWS"/>
                    <xsd:enumeration value="Angular"/>
                    <xsd:enumeration value="Azure"/>
                    <xsd:enumeration value="Azure DevOps"/>
                    <xsd:enumeration value="Boomi"/>
                    <xsd:enumeration value="Drupal"/>
                    <xsd:enumeration value="Dynamics"/>
                    <xsd:enumeration value="Flutter"/>
                    <xsd:enumeration value="GCP"/>
                    <xsd:enumeration value="Google"/>
                    <xsd:enumeration value="Great Plains"/>
                    <xsd:enumeration value="Hootsuite"/>
                    <xsd:enumeration value="HubSpot"/>
                    <xsd:enumeration value="iOS App"/>
                    <xsd:enumeration value="Java"/>
                    <xsd:enumeration value="Kentico"/>
                    <xsd:enumeration value="Looker Studio"/>
                    <xsd:enumeration value="Mobile App"/>
                    <xsd:enumeration value="Marketo / Adobe"/>
                    <xsd:enumeration value="NetSuite"/>
                    <xsd:enumeration value="O365"/>
                    <xsd:enumeration value="OneDrive"/>
                    <xsd:enumeration value="PowerSuite"/>
                    <xsd:enumeration value="Power BI"/>
                    <xsd:enumeration value="QuickBooks"/>
                    <xsd:enumeration value="React"/>
                    <xsd:enumeration value="React Native"/>
                    <xsd:enumeration value="Sage"/>
                    <xsd:enumeration value="Salesforce"/>
                    <xsd:enumeration value="Salesforce Experience Cloud"/>
                    <xsd:enumeration value="Salesforce Marketing Cloud"/>
                    <xsd:enumeration value="Salesforce CPQ"/>
                    <xsd:enumeration value="Salesforce Pardot"/>
                    <xsd:enumeration value="SharePoint"/>
                    <xsd:enumeration value="Shopify"/>
                    <xsd:enumeration value="Sitecore"/>
                    <xsd:enumeration value="Sitefinity"/>
                    <xsd:enumeration value="Snowflake"/>
                    <xsd:enumeration value="Sprinklr"/>
                    <xsd:enumeration value="SproutSocial"/>
                    <xsd:enumeration value="Tableau"/>
                    <xsd:enumeration value="WP Engine"/>
                    <xsd:enumeration value="Webflow"/>
                    <xsd:enumeration value="WooCommerce"/>
                    <xsd:enumeration value="WordPress"/>
                    <xsd:enumeration value="Zoho"/>
                    <xsd:enumeration value="Power Apps"/>
                    <xsd:enumeration value="Teams"/>
                    <xsd:enumeration value="Azure Data Factory"/>
                    <xsd:enumeration value="Zendesk"/>
                    <xsd:enumeration value="Business Central"/>
                    <xsd:enumeration value="Viva"/>
                  </xsd:restriction>
                </xsd:simpleType>
              </xsd:element>
            </xsd:sequence>
          </xsd:extension>
        </xsd:complexContent>
      </xsd:complexType>
    </xsd:element>
    <xsd:element name="Notes0" ma:index="12" nillable="true" ma:displayName="Notes" ma:internalName="Notes0">
      <xsd:simpleType>
        <xsd:restriction base="dms:Text">
          <xsd:maxLength value="255"/>
        </xsd:restriction>
      </xsd:simpleType>
    </xsd:element>
    <xsd:element name="Named_x0020_Account" ma:index="13" nillable="true" ma:displayName="Named Account" ma:format="Dropdown" ma:internalName="Named_x0020_Account">
      <xsd:simpleType>
        <xsd:restriction base="dms:Choice">
          <xsd:enumeration value="Microsoft"/>
          <xsd:enumeration value="Meta"/>
          <xsd:enumeration value="Amazon"/>
        </xsd:restriction>
      </xsd:simpleType>
    </xsd:element>
    <xsd:element name="MediaServiceMetadata" ma:index="14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5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6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7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ProjectCompletionDate" ma:index="18" nillable="true" ma:displayName="Project Completion Date" ma:format="DateOnly" ma:internalName="ProjectCompletionDate">
      <xsd:simpleType>
        <xsd:restriction base="dms:DateTime"/>
      </xsd:simpleType>
    </xsd:element>
    <xsd:element name="ApprovedByClient" ma:index="19" nillable="true" ma:displayName="Approved By Client" ma:default="0" ma:format="Dropdown" ma:internalName="ApprovedByClient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?mso-contentType ?>
<customXsn xmlns="http://schemas.microsoft.com/office/2006/metadata/customXsn">
  <xsnLocation/>
  <cached>True</cached>
  <openByDefault>False</openByDefault>
  <xsnScope/>
</customXsn>
</file>

<file path=customXml/itemProps1.xml><?xml version="1.0" encoding="utf-8"?>
<ds:datastoreItem xmlns:ds="http://schemas.openxmlformats.org/officeDocument/2006/customXml" ds:itemID="{9E26EDC4-CE0F-4645-9858-2F7F4E5B73E2}">
  <ds:schemaRefs>
    <ds:schemaRef ds:uri="d5421934-a686-4bd8-bbae-626a45d2229f"/>
    <ds:schemaRef ds:uri="ec6a35d8-f0f2-477c-9b25-ae2f57682c93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EBEE8F14-E632-4EF3-A513-CB787A5006D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4C1585F-0E91-414B-8C72-AEA64CED0494}"/>
</file>

<file path=customXml/itemProps4.xml><?xml version="1.0" encoding="utf-8"?>
<ds:datastoreItem xmlns:ds="http://schemas.openxmlformats.org/officeDocument/2006/customXml" ds:itemID="{29287B70-6825-41E2-B4F1-25AEBF5740D7}"/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202</Words>
  <Application>Microsoft Office PowerPoint</Application>
  <PresentationFormat>Widescreen</PresentationFormat>
  <Paragraphs>22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</vt:i4>
      </vt:variant>
    </vt:vector>
  </HeadingPairs>
  <TitlesOfParts>
    <vt:vector size="12" baseType="lpstr">
      <vt:lpstr>Arial</vt:lpstr>
      <vt:lpstr>Arial Narrow</vt:lpstr>
      <vt:lpstr>Calibri</vt:lpstr>
      <vt:lpstr>Poppins</vt:lpstr>
      <vt:lpstr>Poppins Light</vt:lpstr>
      <vt:lpstr>Segoe UI</vt:lpstr>
      <vt:lpstr>Segoe UI Light</vt:lpstr>
      <vt:lpstr>Segoe UI Semilight</vt:lpstr>
      <vt:lpstr>Office Theme</vt:lpstr>
      <vt:lpstr>Custom Design</vt:lpstr>
      <vt:lpstr>PowerPoint Presentation</vt:lpstr>
      <vt:lpstr>City of Hillsboro – Modern SharePoint Development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Isabela Belloso</dc:creator>
  <cp:lastModifiedBy>Vishal</cp:lastModifiedBy>
  <cp:revision>2</cp:revision>
  <dcterms:created xsi:type="dcterms:W3CDTF">2020-02-24T23:03:24Z</dcterms:created>
  <dcterms:modified xsi:type="dcterms:W3CDTF">2024-06-27T22:00:30Z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0x0101000D23BCBB7020E34DAE994A365BA94206</vt:lpwstr>
  </property>
</Properties>
</file>